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21"/>
  </p:notesMasterIdLst>
  <p:handoutMasterIdLst>
    <p:handoutMasterId r:id="rId22"/>
  </p:handoutMasterIdLst>
  <p:sldIdLst>
    <p:sldId id="256" r:id="rId3"/>
    <p:sldId id="259" r:id="rId4"/>
    <p:sldId id="295" r:id="rId5"/>
    <p:sldId id="284" r:id="rId6"/>
    <p:sldId id="298" r:id="rId7"/>
    <p:sldId id="297" r:id="rId8"/>
    <p:sldId id="300" r:id="rId9"/>
    <p:sldId id="281" r:id="rId10"/>
    <p:sldId id="299" r:id="rId11"/>
    <p:sldId id="286" r:id="rId12"/>
    <p:sldId id="301" r:id="rId13"/>
    <p:sldId id="296" r:id="rId14"/>
    <p:sldId id="294" r:id="rId15"/>
    <p:sldId id="262" r:id="rId16"/>
    <p:sldId id="263" r:id="rId17"/>
    <p:sldId id="264" r:id="rId18"/>
    <p:sldId id="265" r:id="rId19"/>
    <p:sldId id="278" r:id="rId20"/>
  </p:sldIdLst>
  <p:sldSz cx="9144000" cy="6858000" type="screen4x3"/>
  <p:notesSz cx="6858000" cy="9144000"/>
  <p:defaultTextStyle>
    <a:defPPr>
      <a:defRPr lang="es-E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422C16"/>
    <a:srgbClr val="0C788E"/>
    <a:srgbClr val="025198"/>
    <a:srgbClr val="000099"/>
    <a:srgbClr val="1C1C1C"/>
    <a:srgbClr val="3366FF"/>
    <a:srgbClr val="9900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575" autoAdjust="0"/>
    <p:restoredTop sz="63960" autoAdjust="0"/>
  </p:normalViewPr>
  <p:slideViewPr>
    <p:cSldViewPr>
      <p:cViewPr varScale="1">
        <p:scale>
          <a:sx n="32" d="100"/>
          <a:sy n="32" d="100"/>
        </p:scale>
        <p:origin x="2032" y="2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 /><Relationship Id="rId13" Type="http://schemas.openxmlformats.org/officeDocument/2006/relationships/slide" Target="slides/slide11.xml" /><Relationship Id="rId18" Type="http://schemas.openxmlformats.org/officeDocument/2006/relationships/slide" Target="slides/slide16.xml" /><Relationship Id="rId26" Type="http://schemas.openxmlformats.org/officeDocument/2006/relationships/tableStyles" Target="tableStyles.xml" /><Relationship Id="rId3" Type="http://schemas.openxmlformats.org/officeDocument/2006/relationships/slide" Target="slides/slide1.xml" /><Relationship Id="rId21" Type="http://schemas.openxmlformats.org/officeDocument/2006/relationships/notesMaster" Target="notesMasters/notesMaster1.xml" /><Relationship Id="rId7" Type="http://schemas.openxmlformats.org/officeDocument/2006/relationships/slide" Target="slides/slide5.xml" /><Relationship Id="rId12" Type="http://schemas.openxmlformats.org/officeDocument/2006/relationships/slide" Target="slides/slide10.xml" /><Relationship Id="rId17" Type="http://schemas.openxmlformats.org/officeDocument/2006/relationships/slide" Target="slides/slide15.xml" /><Relationship Id="rId25" Type="http://schemas.openxmlformats.org/officeDocument/2006/relationships/theme" Target="theme/theme1.xml" /><Relationship Id="rId2" Type="http://schemas.openxmlformats.org/officeDocument/2006/relationships/slideMaster" Target="slideMasters/slideMaster2.xml" /><Relationship Id="rId16" Type="http://schemas.openxmlformats.org/officeDocument/2006/relationships/slide" Target="slides/slide14.xml" /><Relationship Id="rId20" Type="http://schemas.openxmlformats.org/officeDocument/2006/relationships/slide" Target="slides/slide18.xml" /><Relationship Id="rId1" Type="http://schemas.openxmlformats.org/officeDocument/2006/relationships/slideMaster" Target="slideMasters/slideMaster1.xml" /><Relationship Id="rId6" Type="http://schemas.openxmlformats.org/officeDocument/2006/relationships/slide" Target="slides/slide4.xml" /><Relationship Id="rId11" Type="http://schemas.openxmlformats.org/officeDocument/2006/relationships/slide" Target="slides/slide9.xml" /><Relationship Id="rId24" Type="http://schemas.openxmlformats.org/officeDocument/2006/relationships/viewProps" Target="viewProps.xml" /><Relationship Id="rId5" Type="http://schemas.openxmlformats.org/officeDocument/2006/relationships/slide" Target="slides/slide3.xml" /><Relationship Id="rId15" Type="http://schemas.openxmlformats.org/officeDocument/2006/relationships/slide" Target="slides/slide13.xml" /><Relationship Id="rId23" Type="http://schemas.openxmlformats.org/officeDocument/2006/relationships/presProps" Target="presProps.xml" /><Relationship Id="rId10" Type="http://schemas.openxmlformats.org/officeDocument/2006/relationships/slide" Target="slides/slide8.xml" /><Relationship Id="rId19" Type="http://schemas.openxmlformats.org/officeDocument/2006/relationships/slide" Target="slides/slide17.xml" /><Relationship Id="rId4" Type="http://schemas.openxmlformats.org/officeDocument/2006/relationships/slide" Target="slides/slide2.xml" /><Relationship Id="rId9" Type="http://schemas.openxmlformats.org/officeDocument/2006/relationships/slide" Target="slides/slide7.xml" /><Relationship Id="rId14" Type="http://schemas.openxmlformats.org/officeDocument/2006/relationships/slide" Target="slides/slide12.xml" /><Relationship Id="rId22" Type="http://schemas.openxmlformats.org/officeDocument/2006/relationships/handoutMaster" Target="handoutMasters/handoutMaster1.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E518564-2010-465C-BCEF-4FA64615EBF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a:defRPr/>
            </a:pPr>
            <a:endParaRPr lang="en-GB"/>
          </a:p>
        </p:txBody>
      </p:sp>
      <p:sp>
        <p:nvSpPr>
          <p:cNvPr id="3" name="Date Placeholder 2">
            <a:extLst>
              <a:ext uri="{FF2B5EF4-FFF2-40B4-BE49-F238E27FC236}">
                <a16:creationId xmlns:a16="http://schemas.microsoft.com/office/drawing/2014/main" id="{962298CE-C2BD-4A86-81DF-041244257D7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eaLnBrk="1" hangingPunct="1">
              <a:defRPr sz="1200" smtClean="0"/>
            </a:lvl1pPr>
          </a:lstStyle>
          <a:p>
            <a:pPr>
              <a:defRPr/>
            </a:pPr>
            <a:fld id="{5BEE6FF6-A42E-42B0-96E2-E14627708C0A}" type="datetimeFigureOut">
              <a:rPr lang="en-GB"/>
              <a:pPr>
                <a:defRPr/>
              </a:pPr>
              <a:t>25/05/2025</a:t>
            </a:fld>
            <a:endParaRPr lang="en-GB"/>
          </a:p>
        </p:txBody>
      </p:sp>
      <p:sp>
        <p:nvSpPr>
          <p:cNvPr id="4" name="Footer Placeholder 3">
            <a:extLst>
              <a:ext uri="{FF2B5EF4-FFF2-40B4-BE49-F238E27FC236}">
                <a16:creationId xmlns:a16="http://schemas.microsoft.com/office/drawing/2014/main" id="{C9193598-7C45-4544-B348-53F7DCE4ED9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eaLnBrk="1" hangingPunct="1">
              <a:defRPr sz="1200"/>
            </a:lvl1pPr>
          </a:lstStyle>
          <a:p>
            <a:pPr>
              <a:defRPr/>
            </a:pPr>
            <a:r>
              <a:rPr lang="en-GB"/>
              <a:t>TCF's DNA - Part 2</a:t>
            </a:r>
          </a:p>
        </p:txBody>
      </p:sp>
      <p:sp>
        <p:nvSpPr>
          <p:cNvPr id="5" name="Slide Number Placeholder 4">
            <a:extLst>
              <a:ext uri="{FF2B5EF4-FFF2-40B4-BE49-F238E27FC236}">
                <a16:creationId xmlns:a16="http://schemas.microsoft.com/office/drawing/2014/main" id="{D21A162E-1773-4AFC-A19D-BF5A974468F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eaLnBrk="1" hangingPunct="1">
              <a:defRPr sz="1200" smtClean="0"/>
            </a:lvl1pPr>
          </a:lstStyle>
          <a:p>
            <a:pPr>
              <a:defRPr/>
            </a:pPr>
            <a:fld id="{D7F30416-1873-4AB6-B47D-649924B8015C}" type="slidenum">
              <a:rPr lang="en-GB"/>
              <a:pPr>
                <a:defRPr/>
              </a:pPr>
              <a:t>‹#›</a:t>
            </a:fld>
            <a:endParaRPr lang="en-GB"/>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C533864-8B9A-48DF-AE5D-4E321417CD9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a:defRPr/>
            </a:pPr>
            <a:endParaRPr lang="en-GB"/>
          </a:p>
        </p:txBody>
      </p:sp>
      <p:sp>
        <p:nvSpPr>
          <p:cNvPr id="3" name="Date Placeholder 2">
            <a:extLst>
              <a:ext uri="{FF2B5EF4-FFF2-40B4-BE49-F238E27FC236}">
                <a16:creationId xmlns:a16="http://schemas.microsoft.com/office/drawing/2014/main" id="{19E6E8B8-8252-4FAB-9821-003216229B52}"/>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smtClean="0"/>
            </a:lvl1pPr>
          </a:lstStyle>
          <a:p>
            <a:pPr>
              <a:defRPr/>
            </a:pPr>
            <a:fld id="{A3EC6406-DCC1-45FA-94DA-C4735C4C56B1}" type="datetimeFigureOut">
              <a:rPr lang="en-GB"/>
              <a:pPr>
                <a:defRPr/>
              </a:pPr>
              <a:t>25/05/2025</a:t>
            </a:fld>
            <a:endParaRPr lang="en-GB"/>
          </a:p>
        </p:txBody>
      </p:sp>
      <p:sp>
        <p:nvSpPr>
          <p:cNvPr id="4" name="Slide Image Placeholder 3">
            <a:extLst>
              <a:ext uri="{FF2B5EF4-FFF2-40B4-BE49-F238E27FC236}">
                <a16:creationId xmlns:a16="http://schemas.microsoft.com/office/drawing/2014/main" id="{6FC01A47-59A2-41A9-AE89-9AE317D79ABD}"/>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AFC4C5F4-BB8F-4647-B0DA-5ED6424FA38B}"/>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DB484FFB-1A21-45FF-AEF6-58A47406BB89}"/>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a:lvl1pPr>
          </a:lstStyle>
          <a:p>
            <a:pPr>
              <a:defRPr/>
            </a:pPr>
            <a:r>
              <a:rPr lang="en-GB"/>
              <a:t>TCF's DNA - Part 2</a:t>
            </a:r>
          </a:p>
        </p:txBody>
      </p:sp>
      <p:sp>
        <p:nvSpPr>
          <p:cNvPr id="7" name="Slide Number Placeholder 6">
            <a:extLst>
              <a:ext uri="{FF2B5EF4-FFF2-40B4-BE49-F238E27FC236}">
                <a16:creationId xmlns:a16="http://schemas.microsoft.com/office/drawing/2014/main" id="{246A2EB0-6CE6-4A8A-840E-B63509434478}"/>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hangingPunct="1">
              <a:defRPr sz="1200" smtClean="0"/>
            </a:lvl1pPr>
          </a:lstStyle>
          <a:p>
            <a:pPr>
              <a:defRPr/>
            </a:pPr>
            <a:fld id="{59757EC9-0E2A-42E2-8201-A821D01DC547}" type="slidenum">
              <a:rPr lang="en-GB"/>
              <a:pPr>
                <a:defRPr/>
              </a:pPr>
              <a:t>‹#›</a:t>
            </a:fld>
            <a:endParaRPr lang="en-GB"/>
          </a:p>
        </p:txBody>
      </p:sp>
    </p:spTree>
  </p:cSld>
  <p:clrMap bg1="lt1" tx1="dk1" bg2="lt2" tx2="dk2" accent1="accent1" accent2="accent2" accent3="accent3" accent4="accent4" accent5="accent5" accent6="accent6" hlink="hlink" folHlink="folHlink"/>
  <p:hf hd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37C3A3D9-DE88-4BC2-A55B-A3387CE5EC1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3AC96900-4405-44BA-B603-436ED3368BC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en-US" dirty="0"/>
          </a:p>
        </p:txBody>
      </p:sp>
      <p:sp>
        <p:nvSpPr>
          <p:cNvPr id="17412" name="Footer Placeholder 3">
            <a:extLst>
              <a:ext uri="{FF2B5EF4-FFF2-40B4-BE49-F238E27FC236}">
                <a16:creationId xmlns:a16="http://schemas.microsoft.com/office/drawing/2014/main" id="{A796F17E-93BE-4412-B5F0-68EED035D474}"/>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solidFill>
                  <a:srgbClr val="000000"/>
                </a:solidFill>
              </a:rPr>
              <a:t>TCF's DNA - Part 2</a:t>
            </a:r>
          </a:p>
        </p:txBody>
      </p:sp>
      <p:sp>
        <p:nvSpPr>
          <p:cNvPr id="17413" name="Slide Number Placeholder 4">
            <a:extLst>
              <a:ext uri="{FF2B5EF4-FFF2-40B4-BE49-F238E27FC236}">
                <a16:creationId xmlns:a16="http://schemas.microsoft.com/office/drawing/2014/main" id="{8F83E876-754B-4621-809A-B02FEDC6F87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0B069AD-4B7A-4E3F-8212-F1AC71531070}" type="slidenum">
              <a:rPr lang="en-GB" altLang="en-US">
                <a:solidFill>
                  <a:srgbClr val="000000"/>
                </a:solidFill>
              </a:rPr>
              <a:pPr/>
              <a:t>1</a:t>
            </a:fld>
            <a:endParaRPr lang="en-GB" altLang="en-US">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98234065-62A4-4EF9-90A6-2BFA5232558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31A81897-746C-47F8-8436-ED6C61A702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85750" indent="-285750">
              <a:spcBef>
                <a:spcPct val="0"/>
              </a:spcBef>
              <a:buFont typeface="Arial" panose="020B0604020202020204" pitchFamily="34" charset="0"/>
              <a:buChar char="•"/>
            </a:pPr>
            <a:r>
              <a:rPr lang="en-GB" altLang="en-US" sz="1400" b="1" i="0" dirty="0"/>
              <a:t>J. S. Bach – possibly the greatest music composer ever – recognised that his greatness came from God, and so he gave the credit back to God.</a:t>
            </a:r>
          </a:p>
          <a:p>
            <a:pPr marL="285750" indent="-285750">
              <a:spcBef>
                <a:spcPct val="0"/>
              </a:spcBef>
              <a:buFont typeface="Arial" panose="020B0604020202020204" pitchFamily="34" charset="0"/>
              <a:buChar char="•"/>
            </a:pPr>
            <a:r>
              <a:rPr lang="en-GB" altLang="en-US" sz="1400" b="1" i="0" dirty="0"/>
              <a:t>Who do </a:t>
            </a:r>
            <a:r>
              <a:rPr lang="en-GB" altLang="en-US" sz="1400" b="1" i="1" dirty="0"/>
              <a:t>we </a:t>
            </a:r>
            <a:r>
              <a:rPr lang="en-GB" altLang="en-US" sz="1400" b="1" i="0" dirty="0"/>
              <a:t>give the credit to for our successes?  Do we give God all the glory?  Do we have an attitude of gratitude?</a:t>
            </a:r>
          </a:p>
          <a:p>
            <a:pPr marL="285750" indent="-285750">
              <a:spcBef>
                <a:spcPct val="0"/>
              </a:spcBef>
              <a:buFont typeface="Arial" panose="020B0604020202020204" pitchFamily="34" charset="0"/>
              <a:buChar char="•"/>
            </a:pPr>
            <a:endParaRPr lang="en-GB" altLang="en-US" sz="1400" b="1" i="0" dirty="0"/>
          </a:p>
          <a:p>
            <a:pPr marL="285750" indent="-285750">
              <a:spcBef>
                <a:spcPct val="0"/>
              </a:spcBef>
              <a:buFont typeface="Arial" panose="020B0604020202020204" pitchFamily="34" charset="0"/>
              <a:buChar char="•"/>
            </a:pPr>
            <a:r>
              <a:rPr lang="en-GB" altLang="en-US" sz="1400" b="1" i="0" dirty="0"/>
              <a:t>It is very tempting to take the credit for ourselves – either as individuals or as a church.  Very few people praise us, so we feel that we need to praise ourselves a bit more:  </a:t>
            </a:r>
            <a:r>
              <a:rPr lang="en-GB" altLang="en-US" sz="1400" b="1" i="1" dirty="0"/>
              <a:t>‘Look at me, aren’t I doing well!’.</a:t>
            </a:r>
            <a:r>
              <a:rPr lang="en-GB" altLang="en-US" sz="1400" b="1" i="0" dirty="0"/>
              <a:t>  But that detracts from God, and it doesn’t end well.</a:t>
            </a:r>
          </a:p>
          <a:p>
            <a:pPr marL="285750" indent="-285750">
              <a:spcBef>
                <a:spcPct val="0"/>
              </a:spcBef>
              <a:buFont typeface="Arial" panose="020B0604020202020204" pitchFamily="34" charset="0"/>
              <a:buChar char="•"/>
            </a:pPr>
            <a:r>
              <a:rPr lang="en-GB" altLang="en-US" sz="1400" b="1" i="0" dirty="0"/>
              <a:t>We can ‘practise’ by giving praise and encouragement to one another.  In fact, if we did this a bit more, then we wouldn’t feel so much need to ‘big’ </a:t>
            </a:r>
            <a:r>
              <a:rPr lang="en-GB" altLang="en-US" sz="1400" b="1" i="1" dirty="0"/>
              <a:t>ourselves</a:t>
            </a:r>
            <a:r>
              <a:rPr lang="en-GB" altLang="en-US" sz="1400" b="1" i="0" dirty="0"/>
              <a:t> up.</a:t>
            </a:r>
          </a:p>
          <a:p>
            <a:pPr marL="285750" indent="-285750">
              <a:spcBef>
                <a:spcPct val="0"/>
              </a:spcBef>
              <a:buFont typeface="Arial" panose="020B0604020202020204" pitchFamily="34" charset="0"/>
              <a:buChar char="•"/>
            </a:pPr>
            <a:endParaRPr lang="en-GB" altLang="en-US" sz="1400" b="1" i="0" dirty="0"/>
          </a:p>
          <a:p>
            <a:pPr marL="285750" indent="-285750">
              <a:spcBef>
                <a:spcPct val="0"/>
              </a:spcBef>
              <a:buFont typeface="Arial" panose="020B0604020202020204" pitchFamily="34" charset="0"/>
              <a:buChar char="•"/>
            </a:pPr>
            <a:r>
              <a:rPr lang="en-GB" altLang="en-US" sz="1400" b="1" i="0" dirty="0"/>
              <a:t>The main reason we have ‘Good Stories’ in our meetings is to give God the glory and to show how he has blessed our lives.</a:t>
            </a:r>
          </a:p>
        </p:txBody>
      </p:sp>
      <p:sp>
        <p:nvSpPr>
          <p:cNvPr id="33796" name="Footer Placeholder 3">
            <a:extLst>
              <a:ext uri="{FF2B5EF4-FFF2-40B4-BE49-F238E27FC236}">
                <a16:creationId xmlns:a16="http://schemas.microsoft.com/office/drawing/2014/main" id="{E78F9DCC-B847-4E38-88F8-4B172787813C}"/>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1</a:t>
            </a:r>
          </a:p>
        </p:txBody>
      </p:sp>
      <p:sp>
        <p:nvSpPr>
          <p:cNvPr id="33797" name="Slide Number Placeholder 4">
            <a:extLst>
              <a:ext uri="{FF2B5EF4-FFF2-40B4-BE49-F238E27FC236}">
                <a16:creationId xmlns:a16="http://schemas.microsoft.com/office/drawing/2014/main" id="{1C863A39-DB66-4C8E-AF76-FF0681F7AE4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7206D84-06B8-4CEF-9912-9A0128D0DEE2}" type="slidenum">
              <a:rPr lang="en-GB" altLang="en-US"/>
              <a:pPr/>
              <a:t>10</a:t>
            </a:fld>
            <a:endParaRPr lang="en-GB" altLang="en-US"/>
          </a:p>
        </p:txBody>
      </p:sp>
    </p:spTree>
    <p:extLst>
      <p:ext uri="{BB962C8B-B14F-4D97-AF65-F5344CB8AC3E}">
        <p14:creationId xmlns:p14="http://schemas.microsoft.com/office/powerpoint/2010/main" val="29964874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F9009-B6ED-7644-AD4E-780B82AF73C4}"/>
            </a:ext>
          </a:extLst>
        </p:cNvPr>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D2E18489-E65C-C27E-62BC-BD090CBDE3B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3821F04C-B8B1-A19C-8596-6AED62DBF04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85750" indent="-285750">
              <a:spcBef>
                <a:spcPct val="0"/>
              </a:spcBef>
              <a:buFont typeface="Arial" panose="020B0604020202020204" pitchFamily="34" charset="0"/>
              <a:buChar char="•"/>
            </a:pPr>
            <a:r>
              <a:rPr lang="en-GB" altLang="en-US" sz="1400" b="1" i="0" dirty="0"/>
              <a:t>This is TCF’s aim – as part of our DNA…</a:t>
            </a:r>
          </a:p>
          <a:p>
            <a:pPr marL="0" indent="0">
              <a:spcBef>
                <a:spcPct val="0"/>
              </a:spcBef>
              <a:buFont typeface="Arial" panose="020B0604020202020204" pitchFamily="34" charset="0"/>
              <a:buNone/>
            </a:pPr>
            <a:endParaRPr lang="en-GB" altLang="en-US" sz="1400" b="1" i="0" dirty="0"/>
          </a:p>
          <a:p>
            <a:pPr marL="285750" indent="-285750">
              <a:spcBef>
                <a:spcPct val="0"/>
              </a:spcBef>
              <a:buFont typeface="Arial" panose="020B0604020202020204" pitchFamily="34" charset="0"/>
              <a:buChar char="•"/>
            </a:pPr>
            <a:r>
              <a:rPr lang="en-GB" altLang="en-US" sz="1400" b="1" i="0" dirty="0"/>
              <a:t>Sadly, too many individuals, organisations, Christian groups and even churches seem to indulge in self-glorification these days, particularly on social media.  It completely turns me off!  It detracts from the glory that rightly goes to Father, Son and Holy Spirit.</a:t>
            </a:r>
          </a:p>
          <a:p>
            <a:pPr marL="285750" indent="-285750">
              <a:spcBef>
                <a:spcPct val="0"/>
              </a:spcBef>
              <a:buFont typeface="Arial" panose="020B0604020202020204" pitchFamily="34" charset="0"/>
              <a:buChar char="•"/>
            </a:pPr>
            <a:endParaRPr lang="en-GB" altLang="en-US" sz="1400" b="1" i="0" dirty="0"/>
          </a:p>
          <a:p>
            <a:pPr marL="285750" indent="-285750">
              <a:spcBef>
                <a:spcPct val="0"/>
              </a:spcBef>
              <a:buFont typeface="Arial" panose="020B0604020202020204" pitchFamily="34" charset="0"/>
              <a:buChar char="•"/>
            </a:pPr>
            <a:r>
              <a:rPr lang="en-GB" altLang="en-US" sz="1400" b="1" i="0" dirty="0"/>
              <a:t>Remember what Jesus said on the Sermon on the Mount about those who proclaim their superior spirituality publicly:  they already </a:t>
            </a:r>
            <a:r>
              <a:rPr lang="en-GB" altLang="en-US" sz="1400" b="1" i="1" dirty="0"/>
              <a:t>have </a:t>
            </a:r>
            <a:r>
              <a:rPr lang="en-GB" altLang="en-US" sz="1400" b="1" i="0" dirty="0"/>
              <a:t>their reward.  We should take the opposite approach – do righteous things in secret, so that our Heavenly Father will see and reward us.  Why not have an agreement with the Lord that you want your reward to be in Heaven and not on earth.</a:t>
            </a:r>
          </a:p>
          <a:p>
            <a:pPr marL="285750" indent="-285750">
              <a:spcBef>
                <a:spcPct val="0"/>
              </a:spcBef>
              <a:buFont typeface="Arial" panose="020B0604020202020204" pitchFamily="34" charset="0"/>
              <a:buChar char="•"/>
            </a:pPr>
            <a:endParaRPr lang="en-GB" altLang="en-US" sz="1400" b="1" i="0" dirty="0"/>
          </a:p>
          <a:p>
            <a:pPr marL="285750" indent="-285750">
              <a:spcBef>
                <a:spcPct val="0"/>
              </a:spcBef>
              <a:buFont typeface="Arial" panose="020B0604020202020204" pitchFamily="34" charset="0"/>
              <a:buChar char="•"/>
            </a:pPr>
            <a:r>
              <a:rPr lang="en-GB" altLang="en-US" sz="1400" b="1" i="0" dirty="0"/>
              <a:t>One day soon, when TCF is much larger, there will be the temptations of publicity, TV, the press etc to ‘blow our own trumpet’.  </a:t>
            </a:r>
            <a:r>
              <a:rPr lang="en-GB" altLang="en-US" sz="1400" b="1" i="1" dirty="0"/>
              <a:t>That</a:t>
            </a:r>
            <a:r>
              <a:rPr lang="en-GB" altLang="en-US" sz="1400" b="1" i="0" dirty="0"/>
              <a:t> will be the test of our character as a church!  When we have seen some extraordinary miracles in our towns – how do we plan to respond to questions?  </a:t>
            </a:r>
          </a:p>
          <a:p>
            <a:pPr marL="285750" indent="-285750">
              <a:spcBef>
                <a:spcPct val="0"/>
              </a:spcBef>
              <a:buFont typeface="Arial" panose="020B0604020202020204" pitchFamily="34" charset="0"/>
              <a:buChar char="•"/>
            </a:pPr>
            <a:endParaRPr lang="en-GB" altLang="en-US" sz="1400" b="1" i="0" dirty="0"/>
          </a:p>
          <a:p>
            <a:pPr marL="285750" indent="-285750">
              <a:spcBef>
                <a:spcPct val="0"/>
              </a:spcBef>
              <a:buFont typeface="Arial" panose="020B0604020202020204" pitchFamily="34" charset="0"/>
              <a:buChar char="•"/>
            </a:pPr>
            <a:r>
              <a:rPr lang="en-GB" altLang="en-US" sz="1400" b="1" i="0" dirty="0"/>
              <a:t>One day we plan to have a bigger social media ‘footprint’, to show people what services we offer to local people.  But we must take great care </a:t>
            </a:r>
            <a:r>
              <a:rPr lang="en-GB" altLang="en-US" sz="1400" b="1" i="1" dirty="0"/>
              <a:t>not </a:t>
            </a:r>
            <a:r>
              <a:rPr lang="en-GB" altLang="en-US" sz="1400" b="1" i="0" dirty="0"/>
              <a:t>to deflect the glory from God, where it rightly belongs.  If you think that we have failed at any time, please tell one of the leaders.</a:t>
            </a:r>
          </a:p>
          <a:p>
            <a:pPr marL="285750" indent="-285750">
              <a:spcBef>
                <a:spcPct val="0"/>
              </a:spcBef>
              <a:buFont typeface="Arial" panose="020B0604020202020204" pitchFamily="34" charset="0"/>
              <a:buChar char="•"/>
            </a:pPr>
            <a:endParaRPr lang="en-GB" altLang="en-US" sz="1400" b="1" i="0" dirty="0"/>
          </a:p>
          <a:p>
            <a:pPr marL="285750" indent="-285750">
              <a:spcBef>
                <a:spcPct val="0"/>
              </a:spcBef>
              <a:buFont typeface="Arial" panose="020B0604020202020204" pitchFamily="34" charset="0"/>
              <a:buChar char="•"/>
            </a:pPr>
            <a:r>
              <a:rPr lang="en-GB" altLang="en-US" sz="1400" b="1" i="0" dirty="0"/>
              <a:t>Actually, we get included in His glory if we stick close to Him anyway.</a:t>
            </a:r>
          </a:p>
        </p:txBody>
      </p:sp>
      <p:sp>
        <p:nvSpPr>
          <p:cNvPr id="33796" name="Footer Placeholder 3">
            <a:extLst>
              <a:ext uri="{FF2B5EF4-FFF2-40B4-BE49-F238E27FC236}">
                <a16:creationId xmlns:a16="http://schemas.microsoft.com/office/drawing/2014/main" id="{F36B2F46-EBF1-B4C2-F834-56865691D896}"/>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1</a:t>
            </a:r>
          </a:p>
        </p:txBody>
      </p:sp>
      <p:sp>
        <p:nvSpPr>
          <p:cNvPr id="33797" name="Slide Number Placeholder 4">
            <a:extLst>
              <a:ext uri="{FF2B5EF4-FFF2-40B4-BE49-F238E27FC236}">
                <a16:creationId xmlns:a16="http://schemas.microsoft.com/office/drawing/2014/main" id="{530460E1-AEB6-8992-010F-7CFB03B4F4B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7206D84-06B8-4CEF-9912-9A0128D0DEE2}" type="slidenum">
              <a:rPr lang="en-GB" altLang="en-US"/>
              <a:pPr/>
              <a:t>11</a:t>
            </a:fld>
            <a:endParaRPr lang="en-GB" altLang="en-US"/>
          </a:p>
        </p:txBody>
      </p:sp>
    </p:spTree>
    <p:extLst>
      <p:ext uri="{BB962C8B-B14F-4D97-AF65-F5344CB8AC3E}">
        <p14:creationId xmlns:p14="http://schemas.microsoft.com/office/powerpoint/2010/main" val="29007945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5F2998-54C3-0C58-F511-E15EC6710024}"/>
            </a:ext>
          </a:extLst>
        </p:cNvPr>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E14DC592-5F51-1E06-189E-65005745793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2DAB3BB5-A4B4-D975-5213-85CD7D52A1C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b="1" dirty="0"/>
              <a:t>To Summarise today’s Key Attitudes…</a:t>
            </a:r>
            <a:endParaRPr lang="en-GB" altLang="en-US" sz="1400" b="1" i="1" dirty="0"/>
          </a:p>
        </p:txBody>
      </p:sp>
      <p:sp>
        <p:nvSpPr>
          <p:cNvPr id="29700" name="Footer Placeholder 3">
            <a:extLst>
              <a:ext uri="{FF2B5EF4-FFF2-40B4-BE49-F238E27FC236}">
                <a16:creationId xmlns:a16="http://schemas.microsoft.com/office/drawing/2014/main" id="{DDBE5BFB-46F4-1B8F-FE5E-7DA884CC0D6E}"/>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29701" name="Slide Number Placeholder 4">
            <a:extLst>
              <a:ext uri="{FF2B5EF4-FFF2-40B4-BE49-F238E27FC236}">
                <a16:creationId xmlns:a16="http://schemas.microsoft.com/office/drawing/2014/main" id="{F8C731D9-39B6-650F-6DEC-263811A8027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557C586-B94B-4D43-9133-AB5E234CEB55}" type="slidenum">
              <a:rPr lang="en-GB" altLang="en-US"/>
              <a:pPr/>
              <a:t>12</a:t>
            </a:fld>
            <a:endParaRPr lang="en-GB" altLang="en-US"/>
          </a:p>
        </p:txBody>
      </p:sp>
    </p:spTree>
    <p:extLst>
      <p:ext uri="{BB962C8B-B14F-4D97-AF65-F5344CB8AC3E}">
        <p14:creationId xmlns:p14="http://schemas.microsoft.com/office/powerpoint/2010/main" val="28279742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C5CA1A-D1EC-FFF5-071D-BB76FAAFB35A}"/>
            </a:ext>
          </a:extLst>
        </p:cNvPr>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84D166A9-3345-948D-2797-9C75005D6FF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7D67C1F9-D6C9-57AF-2D7E-D33EED5D6B4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n-GB" altLang="en-US" sz="1400" b="1" i="0" dirty="0"/>
          </a:p>
        </p:txBody>
      </p:sp>
      <p:sp>
        <p:nvSpPr>
          <p:cNvPr id="29700" name="Footer Placeholder 3">
            <a:extLst>
              <a:ext uri="{FF2B5EF4-FFF2-40B4-BE49-F238E27FC236}">
                <a16:creationId xmlns:a16="http://schemas.microsoft.com/office/drawing/2014/main" id="{6AFCEB08-7187-8F5A-EA2B-DD533D24C0A5}"/>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29701" name="Slide Number Placeholder 4">
            <a:extLst>
              <a:ext uri="{FF2B5EF4-FFF2-40B4-BE49-F238E27FC236}">
                <a16:creationId xmlns:a16="http://schemas.microsoft.com/office/drawing/2014/main" id="{3C2F4D18-36C1-8D09-C2E4-A0BB5F3EE51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557C586-B94B-4D43-9133-AB5E234CEB55}" type="slidenum">
              <a:rPr lang="en-GB" altLang="en-US"/>
              <a:pPr/>
              <a:t>13</a:t>
            </a:fld>
            <a:endParaRPr lang="en-GB" altLang="en-US"/>
          </a:p>
        </p:txBody>
      </p:sp>
    </p:spTree>
    <p:extLst>
      <p:ext uri="{BB962C8B-B14F-4D97-AF65-F5344CB8AC3E}">
        <p14:creationId xmlns:p14="http://schemas.microsoft.com/office/powerpoint/2010/main" val="17061526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D27D5392-1ED5-4218-AD92-CA527ECE5BC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B3E8E956-16D0-43DA-BFAC-7BD517E5033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b="1" dirty="0"/>
              <a:t>To end, here are the 12 ‘strands’ of DNA that help to define us.  I have arranged them in their logical sequence.   </a:t>
            </a:r>
          </a:p>
        </p:txBody>
      </p:sp>
      <p:sp>
        <p:nvSpPr>
          <p:cNvPr id="27652" name="Footer Placeholder 3">
            <a:extLst>
              <a:ext uri="{FF2B5EF4-FFF2-40B4-BE49-F238E27FC236}">
                <a16:creationId xmlns:a16="http://schemas.microsoft.com/office/drawing/2014/main" id="{4B140F6A-DA51-4120-9E0F-749C4CBBA695}"/>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27653" name="Slide Number Placeholder 4">
            <a:extLst>
              <a:ext uri="{FF2B5EF4-FFF2-40B4-BE49-F238E27FC236}">
                <a16:creationId xmlns:a16="http://schemas.microsoft.com/office/drawing/2014/main" id="{21C4BB8A-B711-45FA-8D19-E169A477002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1926F41-E79E-4F4F-A5E6-1F988429659C}" type="slidenum">
              <a:rPr lang="en-GB" altLang="en-US"/>
              <a:pPr/>
              <a:t>14</a:t>
            </a:fld>
            <a:endParaRPr lang="en-GB"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4AB4A9B7-D135-48D6-A9CC-7906193BAB5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8BBD7DB9-5EE9-41F4-95A7-7CE58352C41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n-GB" altLang="en-US" sz="1400" dirty="0"/>
          </a:p>
        </p:txBody>
      </p:sp>
      <p:sp>
        <p:nvSpPr>
          <p:cNvPr id="29700" name="Footer Placeholder 3">
            <a:extLst>
              <a:ext uri="{FF2B5EF4-FFF2-40B4-BE49-F238E27FC236}">
                <a16:creationId xmlns:a16="http://schemas.microsoft.com/office/drawing/2014/main" id="{8E9B5574-B281-448C-B064-7731C1EBA2F8}"/>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29701" name="Slide Number Placeholder 4">
            <a:extLst>
              <a:ext uri="{FF2B5EF4-FFF2-40B4-BE49-F238E27FC236}">
                <a16:creationId xmlns:a16="http://schemas.microsoft.com/office/drawing/2014/main" id="{031373FD-AB57-40ED-981C-8E8275982F0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557C586-B94B-4D43-9133-AB5E234CEB55}" type="slidenum">
              <a:rPr lang="en-GB" altLang="en-US"/>
              <a:pPr/>
              <a:t>15</a:t>
            </a:fld>
            <a:endParaRPr lang="en-GB"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07F1DB90-5021-40D7-91A7-30BAAC40BBC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2B6B6D4A-ACEC-4B8A-88E7-F041571396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n-GB" altLang="en-US" sz="1400" dirty="0"/>
          </a:p>
        </p:txBody>
      </p:sp>
      <p:sp>
        <p:nvSpPr>
          <p:cNvPr id="31748" name="Footer Placeholder 3">
            <a:extLst>
              <a:ext uri="{FF2B5EF4-FFF2-40B4-BE49-F238E27FC236}">
                <a16:creationId xmlns:a16="http://schemas.microsoft.com/office/drawing/2014/main" id="{DB86768E-D4A4-47FE-9450-23B4F16ADE07}"/>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31749" name="Slide Number Placeholder 4">
            <a:extLst>
              <a:ext uri="{FF2B5EF4-FFF2-40B4-BE49-F238E27FC236}">
                <a16:creationId xmlns:a16="http://schemas.microsoft.com/office/drawing/2014/main" id="{D36B7ABB-57EC-49AA-81CD-6729EAE1BB2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C2CF66E-5D26-4A34-97E2-8423530D494E}" type="slidenum">
              <a:rPr lang="en-GB" altLang="en-US"/>
              <a:pPr/>
              <a:t>16</a:t>
            </a:fld>
            <a:endParaRPr lang="en-GB"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98234065-62A4-4EF9-90A6-2BFA5232558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31A81897-746C-47F8-8436-ED6C61A702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n-GB" altLang="en-US" sz="1400" dirty="0"/>
          </a:p>
        </p:txBody>
      </p:sp>
      <p:sp>
        <p:nvSpPr>
          <p:cNvPr id="33796" name="Footer Placeholder 3">
            <a:extLst>
              <a:ext uri="{FF2B5EF4-FFF2-40B4-BE49-F238E27FC236}">
                <a16:creationId xmlns:a16="http://schemas.microsoft.com/office/drawing/2014/main" id="{E78F9DCC-B847-4E38-88F8-4B172787813C}"/>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33797" name="Slide Number Placeholder 4">
            <a:extLst>
              <a:ext uri="{FF2B5EF4-FFF2-40B4-BE49-F238E27FC236}">
                <a16:creationId xmlns:a16="http://schemas.microsoft.com/office/drawing/2014/main" id="{1C863A39-DB66-4C8E-AF76-FF0681F7AE4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7206D84-06B8-4CEF-9912-9A0128D0DEE2}" type="slidenum">
              <a:rPr lang="en-GB" altLang="en-US"/>
              <a:pPr/>
              <a:t>17</a:t>
            </a:fld>
            <a:endParaRPr lang="en-GB"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A331C51D-AF22-4423-8069-D6AFE615A90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a:extLst>
              <a:ext uri="{FF2B5EF4-FFF2-40B4-BE49-F238E27FC236}">
                <a16:creationId xmlns:a16="http://schemas.microsoft.com/office/drawing/2014/main" id="{45D1FECB-12FB-4E53-BF5D-19ADADD0975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85750" indent="-285750">
              <a:spcBef>
                <a:spcPct val="0"/>
              </a:spcBef>
              <a:buFont typeface="Arial" panose="020B0604020202020204" pitchFamily="34" charset="0"/>
              <a:buChar char="•"/>
            </a:pPr>
            <a:r>
              <a:rPr lang="en-GB" altLang="en-US" sz="1400" b="1" dirty="0"/>
              <a:t>The things are part of TCF’s DNA.  They define who we are in God.</a:t>
            </a:r>
          </a:p>
        </p:txBody>
      </p:sp>
      <p:sp>
        <p:nvSpPr>
          <p:cNvPr id="53252" name="Footer Placeholder 3">
            <a:extLst>
              <a:ext uri="{FF2B5EF4-FFF2-40B4-BE49-F238E27FC236}">
                <a16:creationId xmlns:a16="http://schemas.microsoft.com/office/drawing/2014/main" id="{72577B8E-C777-442C-B60D-845465DAEE35}"/>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solidFill>
                  <a:srgbClr val="000000"/>
                </a:solidFill>
              </a:rPr>
              <a:t>TCF's DNA - Part 2</a:t>
            </a:r>
          </a:p>
        </p:txBody>
      </p:sp>
      <p:sp>
        <p:nvSpPr>
          <p:cNvPr id="53253" name="Slide Number Placeholder 4">
            <a:extLst>
              <a:ext uri="{FF2B5EF4-FFF2-40B4-BE49-F238E27FC236}">
                <a16:creationId xmlns:a16="http://schemas.microsoft.com/office/drawing/2014/main" id="{4E57B25E-5E54-4A8B-907C-11422E3494A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2124B-8DE5-48AB-8E68-1F3A1F2E3B67}" type="slidenum">
              <a:rPr lang="en-GB" altLang="en-US">
                <a:solidFill>
                  <a:srgbClr val="000000"/>
                </a:solidFill>
              </a:rPr>
              <a:pPr/>
              <a:t>18</a:t>
            </a:fld>
            <a:endParaRPr lang="en-GB" altLang="en-US">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CD423792-AD2D-41D6-9F34-4E66AA06B63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82219764-3D5A-45D5-A2E1-F91A5A3BBDD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b="1" dirty="0"/>
              <a:t>Just like DNA in a human, our spiritual DNA defines us as a local church.  It’s the combination of all these characteristics that makes Thurrock Christian Fellowship unique.</a:t>
            </a:r>
          </a:p>
        </p:txBody>
      </p:sp>
      <p:sp>
        <p:nvSpPr>
          <p:cNvPr id="23556" name="Footer Placeholder 3">
            <a:extLst>
              <a:ext uri="{FF2B5EF4-FFF2-40B4-BE49-F238E27FC236}">
                <a16:creationId xmlns:a16="http://schemas.microsoft.com/office/drawing/2014/main" id="{141C331A-AC5B-4C81-B190-957971B72242}"/>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23557" name="Slide Number Placeholder 4">
            <a:extLst>
              <a:ext uri="{FF2B5EF4-FFF2-40B4-BE49-F238E27FC236}">
                <a16:creationId xmlns:a16="http://schemas.microsoft.com/office/drawing/2014/main" id="{A338F2A4-E9C5-4FCA-A692-31FEB5EB83D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91B815E-D67A-4B7A-8267-829FE996D007}" type="slidenum">
              <a:rPr lang="en-GB" altLang="en-US"/>
              <a:pPr/>
              <a:t>2</a:t>
            </a:fld>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69D37B-6DC2-5654-248D-A59590CEC072}"/>
            </a:ext>
          </a:extLst>
        </p:cNvPr>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58AB86D5-91B5-570D-B706-B0F6B262797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CDC3A4B7-D17E-1113-836F-BA85D07E0F3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b="1" dirty="0"/>
              <a:t>To Summarise…</a:t>
            </a:r>
            <a:endParaRPr lang="en-GB" altLang="en-US" sz="1400" b="1" i="1" dirty="0"/>
          </a:p>
        </p:txBody>
      </p:sp>
      <p:sp>
        <p:nvSpPr>
          <p:cNvPr id="29700" name="Footer Placeholder 3">
            <a:extLst>
              <a:ext uri="{FF2B5EF4-FFF2-40B4-BE49-F238E27FC236}">
                <a16:creationId xmlns:a16="http://schemas.microsoft.com/office/drawing/2014/main" id="{A674BF10-8359-FEDD-7319-C533E847CFCF}"/>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2</a:t>
            </a:r>
          </a:p>
        </p:txBody>
      </p:sp>
      <p:sp>
        <p:nvSpPr>
          <p:cNvPr id="29701" name="Slide Number Placeholder 4">
            <a:extLst>
              <a:ext uri="{FF2B5EF4-FFF2-40B4-BE49-F238E27FC236}">
                <a16:creationId xmlns:a16="http://schemas.microsoft.com/office/drawing/2014/main" id="{E68B77F3-6948-6743-9AEC-4B64C803614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557C586-B94B-4D43-9133-AB5E234CEB55}" type="slidenum">
              <a:rPr lang="en-GB" altLang="en-US"/>
              <a:pPr/>
              <a:t>3</a:t>
            </a:fld>
            <a:endParaRPr lang="en-GB" altLang="en-US"/>
          </a:p>
        </p:txBody>
      </p:sp>
    </p:spTree>
    <p:extLst>
      <p:ext uri="{BB962C8B-B14F-4D97-AF65-F5344CB8AC3E}">
        <p14:creationId xmlns:p14="http://schemas.microsoft.com/office/powerpoint/2010/main" val="7807435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98234065-62A4-4EF9-90A6-2BFA5232558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31A81897-746C-47F8-8436-ED6C61A702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85750" indent="-285750">
              <a:spcBef>
                <a:spcPct val="0"/>
              </a:spcBef>
              <a:buFont typeface="Arial" panose="020B0604020202020204" pitchFamily="34" charset="0"/>
              <a:buChar char="•"/>
            </a:pPr>
            <a:r>
              <a:rPr lang="en-GB" altLang="en-US" sz="1400" b="1" i="0" dirty="0"/>
              <a:t>Who has ever walked alone into a betting shop?  Why not?</a:t>
            </a:r>
          </a:p>
          <a:p>
            <a:pPr marL="285750" indent="-285750">
              <a:spcBef>
                <a:spcPct val="0"/>
              </a:spcBef>
              <a:buFont typeface="Arial" panose="020B0604020202020204" pitchFamily="34" charset="0"/>
              <a:buChar char="•"/>
            </a:pPr>
            <a:r>
              <a:rPr lang="en-GB" altLang="en-US" sz="1400" b="1" i="0" dirty="0"/>
              <a:t>What would it take to get you over the threshold into a betting shop?</a:t>
            </a:r>
          </a:p>
          <a:p>
            <a:pPr marL="285750" indent="-285750">
              <a:spcBef>
                <a:spcPct val="0"/>
              </a:spcBef>
              <a:buFont typeface="Arial" panose="020B0604020202020204" pitchFamily="34" charset="0"/>
              <a:buChar char="•"/>
            </a:pPr>
            <a:endParaRPr lang="en-GB" altLang="en-US" sz="1400" b="1" i="0" dirty="0"/>
          </a:p>
          <a:p>
            <a:pPr marL="285750" indent="-285750">
              <a:spcBef>
                <a:spcPct val="0"/>
              </a:spcBef>
              <a:buFont typeface="Arial" panose="020B0604020202020204" pitchFamily="34" charset="0"/>
              <a:buChar char="•"/>
            </a:pPr>
            <a:r>
              <a:rPr lang="en-GB" altLang="en-US" sz="1400" b="1" i="0" dirty="0"/>
              <a:t>This is how a member of the public feels when he/she comes into TCF for the first time!</a:t>
            </a:r>
          </a:p>
          <a:p>
            <a:pPr marL="285750" indent="-285750">
              <a:spcBef>
                <a:spcPct val="0"/>
              </a:spcBef>
              <a:buFont typeface="Arial" panose="020B0604020202020204" pitchFamily="34" charset="0"/>
              <a:buChar char="•"/>
            </a:pPr>
            <a:endParaRPr lang="en-GB" altLang="en-US" sz="1400" b="1" i="0" dirty="0"/>
          </a:p>
          <a:p>
            <a:pPr marL="285750" indent="-285750">
              <a:spcBef>
                <a:spcPct val="0"/>
              </a:spcBef>
              <a:buFont typeface="Arial" panose="020B0604020202020204" pitchFamily="34" charset="0"/>
              <a:buChar char="•"/>
            </a:pPr>
            <a:r>
              <a:rPr lang="en-GB" altLang="en-US" sz="1400" b="1" i="0" dirty="0"/>
              <a:t>Very much out of their comfort zone.  “Like a fish out of water”.</a:t>
            </a:r>
          </a:p>
          <a:p>
            <a:pPr marL="285750" indent="-285750">
              <a:spcBef>
                <a:spcPct val="0"/>
              </a:spcBef>
              <a:buFont typeface="Arial" panose="020B0604020202020204" pitchFamily="34" charset="0"/>
              <a:buChar char="•"/>
            </a:pPr>
            <a:r>
              <a:rPr lang="en-GB" altLang="en-US" sz="1400" b="1" i="0" dirty="0"/>
              <a:t>Not sure what is expected or how to behave.  No-one tells you what to do.</a:t>
            </a:r>
          </a:p>
          <a:p>
            <a:pPr marL="285750" indent="-285750">
              <a:spcBef>
                <a:spcPct val="0"/>
              </a:spcBef>
              <a:buFont typeface="Arial" panose="020B0604020202020204" pitchFamily="34" charset="0"/>
              <a:buChar char="•"/>
            </a:pPr>
            <a:r>
              <a:rPr lang="en-GB" altLang="en-US" sz="1400" b="1" i="0" dirty="0"/>
              <a:t>‘Foreign’ – they are </a:t>
            </a:r>
            <a:r>
              <a:rPr lang="en-GB" altLang="en-US" sz="1400" b="1" i="1" dirty="0"/>
              <a:t>not </a:t>
            </a:r>
            <a:r>
              <a:rPr lang="en-GB" altLang="en-US" sz="1400" b="1" i="0" dirty="0"/>
              <a:t>my kind of people</a:t>
            </a:r>
          </a:p>
          <a:p>
            <a:pPr marL="285750" indent="-285750">
              <a:spcBef>
                <a:spcPct val="0"/>
              </a:spcBef>
              <a:buFont typeface="Arial" panose="020B0604020202020204" pitchFamily="34" charset="0"/>
              <a:buChar char="•"/>
            </a:pPr>
            <a:r>
              <a:rPr lang="en-GB" altLang="en-US" sz="1400" b="1" i="0" dirty="0"/>
              <a:t>Unwelcome; not part of the ‘tribe’.  “Why am I even here?”</a:t>
            </a:r>
          </a:p>
          <a:p>
            <a:pPr marL="285750" indent="-285750">
              <a:spcBef>
                <a:spcPct val="0"/>
              </a:spcBef>
              <a:buFont typeface="Arial" panose="020B0604020202020204" pitchFamily="34" charset="0"/>
              <a:buChar char="•"/>
            </a:pPr>
            <a:r>
              <a:rPr lang="en-GB" altLang="en-US" sz="1400" b="1" i="0" dirty="0"/>
              <a:t>Everyone stares as you walk in – perhaps you are interrupting something important</a:t>
            </a:r>
          </a:p>
          <a:p>
            <a:pPr marL="285750" indent="-285750">
              <a:spcBef>
                <a:spcPct val="0"/>
              </a:spcBef>
              <a:buFont typeface="Arial" panose="020B0604020202020204" pitchFamily="34" charset="0"/>
              <a:buChar char="•"/>
            </a:pPr>
            <a:r>
              <a:rPr lang="en-GB" altLang="en-US" sz="1400" b="1" i="0" dirty="0"/>
              <a:t>No-one greets you or acknowledges you</a:t>
            </a:r>
          </a:p>
        </p:txBody>
      </p:sp>
      <p:sp>
        <p:nvSpPr>
          <p:cNvPr id="33796" name="Footer Placeholder 3">
            <a:extLst>
              <a:ext uri="{FF2B5EF4-FFF2-40B4-BE49-F238E27FC236}">
                <a16:creationId xmlns:a16="http://schemas.microsoft.com/office/drawing/2014/main" id="{E78F9DCC-B847-4E38-88F8-4B172787813C}"/>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1</a:t>
            </a:r>
          </a:p>
        </p:txBody>
      </p:sp>
      <p:sp>
        <p:nvSpPr>
          <p:cNvPr id="33797" name="Slide Number Placeholder 4">
            <a:extLst>
              <a:ext uri="{FF2B5EF4-FFF2-40B4-BE49-F238E27FC236}">
                <a16:creationId xmlns:a16="http://schemas.microsoft.com/office/drawing/2014/main" id="{1C863A39-DB66-4C8E-AF76-FF0681F7AE4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7206D84-06B8-4CEF-9912-9A0128D0DEE2}" type="slidenum">
              <a:rPr lang="en-GB" altLang="en-US"/>
              <a:pPr/>
              <a:t>4</a:t>
            </a:fld>
            <a:endParaRPr lang="en-GB" altLang="en-US"/>
          </a:p>
        </p:txBody>
      </p:sp>
    </p:spTree>
    <p:extLst>
      <p:ext uri="{BB962C8B-B14F-4D97-AF65-F5344CB8AC3E}">
        <p14:creationId xmlns:p14="http://schemas.microsoft.com/office/powerpoint/2010/main" val="17643350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377768-87B2-5B0A-681C-C1BFD12693C0}"/>
            </a:ext>
          </a:extLst>
        </p:cNvPr>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C108B384-46E9-6046-D772-3448023BD1B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FEC931D0-86AA-9D7E-85AA-2F0BC18D6DC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85750" indent="-285750">
              <a:spcBef>
                <a:spcPct val="0"/>
              </a:spcBef>
              <a:buFont typeface="Arial" panose="020B0604020202020204" pitchFamily="34" charset="0"/>
              <a:buChar char="•"/>
            </a:pPr>
            <a:r>
              <a:rPr lang="en-GB" altLang="en-US" sz="1400" b="1" i="0" dirty="0"/>
              <a:t>Unlike every club on earth, we exist for Jesus and for every non-member!  No-one is denied access, all are given a warm welcome, and no-one is treated more favourably than another.  We welcome outsiders because we were once outsiders and Christ welcomed us.  TCF has always been friendly and welcoming – it’s in our DNA!</a:t>
            </a:r>
          </a:p>
          <a:p>
            <a:pPr marL="285750" indent="-285750">
              <a:spcBef>
                <a:spcPct val="0"/>
              </a:spcBef>
              <a:buFont typeface="Arial" panose="020B0604020202020204" pitchFamily="34" charset="0"/>
              <a:buChar char="•"/>
            </a:pPr>
            <a:endParaRPr lang="en-GB" altLang="en-US" sz="1400" b="1" i="0" dirty="0"/>
          </a:p>
          <a:p>
            <a:pPr marL="285750" indent="-285750">
              <a:spcBef>
                <a:spcPct val="0"/>
              </a:spcBef>
              <a:buFont typeface="Arial" panose="020B0604020202020204" pitchFamily="34" charset="0"/>
              <a:buChar char="•"/>
            </a:pPr>
            <a:r>
              <a:rPr lang="en-GB" altLang="en-US" sz="1400" b="1" i="0" dirty="0"/>
              <a:t>When outsiders visit us, we should be warm, kindly, friendly, hospitable, informative, even sacrificial.  They will already be feeling rather uncomfortable, so we must make ourselves even more uncomfortable to make them feel at home.  We all feel a bit shy or tongue-tied (except for Judith) when strangers come in – but we need to love them by pushing through this fear.</a:t>
            </a:r>
          </a:p>
          <a:p>
            <a:pPr marL="285750" indent="-285750">
              <a:spcBef>
                <a:spcPct val="0"/>
              </a:spcBef>
              <a:buFont typeface="Arial" panose="020B0604020202020204" pitchFamily="34" charset="0"/>
              <a:buChar char="•"/>
            </a:pPr>
            <a:endParaRPr lang="en-GB" altLang="en-US" sz="1400" b="1" i="0" dirty="0"/>
          </a:p>
          <a:p>
            <a:pPr marL="285750" indent="-285750">
              <a:spcBef>
                <a:spcPct val="0"/>
              </a:spcBef>
              <a:buFont typeface="Arial" panose="020B0604020202020204" pitchFamily="34" charset="0"/>
              <a:buChar char="•"/>
            </a:pPr>
            <a:r>
              <a:rPr lang="en-GB" altLang="en-US" sz="1400" b="1" i="0" dirty="0"/>
              <a:t>It should not be the role of the leaders or one or two others to receive newcomers;  HERE (everyone) is the Welcoming Team!  Let’s all learn to receive guests well.</a:t>
            </a:r>
          </a:p>
          <a:p>
            <a:pPr marL="285750" indent="-285750">
              <a:spcBef>
                <a:spcPct val="0"/>
              </a:spcBef>
              <a:buFont typeface="Arial" panose="020B0604020202020204" pitchFamily="34" charset="0"/>
              <a:buChar char="•"/>
            </a:pPr>
            <a:endParaRPr lang="en-GB" altLang="en-US" sz="1400" b="1" i="0" dirty="0"/>
          </a:p>
          <a:p>
            <a:pPr marL="285750" indent="-285750">
              <a:spcBef>
                <a:spcPct val="0"/>
              </a:spcBef>
              <a:buFont typeface="Arial" panose="020B0604020202020204" pitchFamily="34" charset="0"/>
              <a:buChar char="•"/>
            </a:pPr>
            <a:r>
              <a:rPr lang="en-GB" altLang="en-US" sz="1400" b="1" i="0" dirty="0"/>
              <a:t>We need to be ready to accept them on </a:t>
            </a:r>
            <a:r>
              <a:rPr lang="en-GB" altLang="en-US" sz="1400" b="1" i="1" dirty="0"/>
              <a:t>their </a:t>
            </a:r>
            <a:r>
              <a:rPr lang="en-GB" altLang="en-US" sz="1400" b="1" i="0" dirty="0"/>
              <a:t>terms too, without being judgmental or censorious.  They might be noisy, smelly, sweary or opinionated.  They might have badly-behaved children.  They might even have short attention-spans!</a:t>
            </a:r>
          </a:p>
          <a:p>
            <a:pPr marL="285750" indent="-285750">
              <a:spcBef>
                <a:spcPct val="0"/>
              </a:spcBef>
              <a:buFont typeface="Arial" panose="020B0604020202020204" pitchFamily="34" charset="0"/>
              <a:buChar char="•"/>
            </a:pPr>
            <a:endParaRPr lang="en-GB" altLang="en-US" sz="1400" b="1" i="0" dirty="0"/>
          </a:p>
          <a:p>
            <a:pPr marL="285750" indent="-285750">
              <a:spcBef>
                <a:spcPct val="0"/>
              </a:spcBef>
              <a:buFont typeface="Arial" panose="020B0604020202020204" pitchFamily="34" charset="0"/>
              <a:buChar char="•"/>
            </a:pPr>
            <a:r>
              <a:rPr lang="en-GB" altLang="en-US" sz="1400" b="1" i="0" dirty="0"/>
              <a:t>So we need to be flexible and not too ‘precious’ about the way we normally do things.  We will probably need to </a:t>
            </a:r>
            <a:r>
              <a:rPr lang="en-GB" altLang="en-US" sz="1400" b="1" i="1" dirty="0"/>
              <a:t>explain</a:t>
            </a:r>
            <a:r>
              <a:rPr lang="en-GB" altLang="en-US" sz="1400" b="1" i="0" dirty="0"/>
              <a:t> things – things that are so obvious to us.  As a church we will need to become more ‘user-friendly’.  </a:t>
            </a:r>
          </a:p>
          <a:p>
            <a:pPr marL="285750" indent="-285750">
              <a:spcBef>
                <a:spcPct val="0"/>
              </a:spcBef>
              <a:buFont typeface="Arial" panose="020B0604020202020204" pitchFamily="34" charset="0"/>
              <a:buChar char="•"/>
            </a:pPr>
            <a:endParaRPr lang="en-GB" altLang="en-US" sz="1400" b="1" i="0" dirty="0"/>
          </a:p>
          <a:p>
            <a:pPr marL="285750" indent="-285750">
              <a:spcBef>
                <a:spcPct val="0"/>
              </a:spcBef>
              <a:buFont typeface="Arial" panose="020B0604020202020204" pitchFamily="34" charset="0"/>
              <a:buChar char="•"/>
            </a:pPr>
            <a:r>
              <a:rPr lang="en-GB" altLang="en-US" sz="1400" b="1" i="0" dirty="0"/>
              <a:t>Of course, we are not just thinking about newcomers visiting </a:t>
            </a:r>
            <a:r>
              <a:rPr lang="en-GB" altLang="en-US" sz="1400" b="1" i="1" dirty="0"/>
              <a:t>our meetings</a:t>
            </a:r>
            <a:r>
              <a:rPr lang="en-GB" altLang="en-US" sz="1400" b="1" i="0" dirty="0"/>
              <a:t>.  Many others don’t yet realise that they NEED to belong to us, so we must go ‘out there’ to find them!  TCF is not just </a:t>
            </a:r>
            <a:r>
              <a:rPr lang="en-GB" altLang="en-US" sz="1400" b="1" i="1" dirty="0"/>
              <a:t>upward</a:t>
            </a:r>
            <a:r>
              <a:rPr lang="en-GB" altLang="en-US" sz="1400" b="1" i="0" dirty="0"/>
              <a:t>-looking and </a:t>
            </a:r>
            <a:r>
              <a:rPr lang="en-GB" altLang="en-US" sz="1400" b="1" i="1" dirty="0"/>
              <a:t>inward</a:t>
            </a:r>
            <a:r>
              <a:rPr lang="en-GB" altLang="en-US" sz="1400" b="1" i="0" dirty="0"/>
              <a:t>-looking, but also </a:t>
            </a:r>
            <a:r>
              <a:rPr lang="en-GB" altLang="en-US" sz="1400" b="1" i="1" dirty="0"/>
              <a:t>outward</a:t>
            </a:r>
            <a:r>
              <a:rPr lang="en-GB" altLang="en-US" sz="1400" b="1" i="0" dirty="0"/>
              <a:t>-looking!  Declaring and demonstrating the Kingdom of Heaven on Earth.  Having confidence in the gospel of Christ.</a:t>
            </a:r>
          </a:p>
          <a:p>
            <a:pPr marL="285750" indent="-285750">
              <a:spcBef>
                <a:spcPct val="0"/>
              </a:spcBef>
              <a:buFont typeface="Arial" panose="020B0604020202020204" pitchFamily="34" charset="0"/>
              <a:buChar char="•"/>
            </a:pPr>
            <a:endParaRPr lang="en-GB" altLang="en-US" sz="1400" b="1" i="0" dirty="0"/>
          </a:p>
          <a:p>
            <a:pPr marL="285750" indent="-285750">
              <a:spcBef>
                <a:spcPct val="0"/>
              </a:spcBef>
              <a:buFont typeface="Arial" panose="020B0604020202020204" pitchFamily="34" charset="0"/>
              <a:buChar char="•"/>
            </a:pPr>
            <a:r>
              <a:rPr lang="en-GB" altLang="en-US" sz="1400" b="1" i="0" dirty="0"/>
              <a:t>And in our meetings, let’s make a habit of giving a gospel invitation and offering prayer for the sick.</a:t>
            </a:r>
          </a:p>
        </p:txBody>
      </p:sp>
      <p:sp>
        <p:nvSpPr>
          <p:cNvPr id="33796" name="Footer Placeholder 3">
            <a:extLst>
              <a:ext uri="{FF2B5EF4-FFF2-40B4-BE49-F238E27FC236}">
                <a16:creationId xmlns:a16="http://schemas.microsoft.com/office/drawing/2014/main" id="{95AF4F89-77AC-DF1A-588C-3EF628E03A27}"/>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1</a:t>
            </a:r>
          </a:p>
        </p:txBody>
      </p:sp>
      <p:sp>
        <p:nvSpPr>
          <p:cNvPr id="33797" name="Slide Number Placeholder 4">
            <a:extLst>
              <a:ext uri="{FF2B5EF4-FFF2-40B4-BE49-F238E27FC236}">
                <a16:creationId xmlns:a16="http://schemas.microsoft.com/office/drawing/2014/main" id="{E7E3CD50-6A10-56BB-93C2-55BDB04D579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7206D84-06B8-4CEF-9912-9A0128D0DEE2}" type="slidenum">
              <a:rPr lang="en-GB" altLang="en-US"/>
              <a:pPr/>
              <a:t>5</a:t>
            </a:fld>
            <a:endParaRPr lang="en-GB" altLang="en-US"/>
          </a:p>
        </p:txBody>
      </p:sp>
    </p:spTree>
    <p:extLst>
      <p:ext uri="{BB962C8B-B14F-4D97-AF65-F5344CB8AC3E}">
        <p14:creationId xmlns:p14="http://schemas.microsoft.com/office/powerpoint/2010/main" val="25648160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C9E9B3-80CC-9375-5168-1C144A89B329}"/>
            </a:ext>
          </a:extLst>
        </p:cNvPr>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0B42BA06-A68F-9A24-7F51-3A7AEC57288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C137547F-26CF-5166-67A5-4A64EC659E1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85750" indent="-285750">
              <a:spcBef>
                <a:spcPct val="0"/>
              </a:spcBef>
              <a:buFont typeface="Arial" panose="020B0604020202020204" pitchFamily="34" charset="0"/>
              <a:buChar char="•"/>
            </a:pPr>
            <a:r>
              <a:rPr lang="en-GB" altLang="en-US" sz="1400" b="1" i="0" dirty="0"/>
              <a:t>Did you know that the Church is the pioneer of ‘equality’ – and it’s quite weird that certain worldly groups think they invented it. </a:t>
            </a:r>
          </a:p>
          <a:p>
            <a:pPr marL="0" indent="0">
              <a:spcBef>
                <a:spcPct val="0"/>
              </a:spcBef>
              <a:buFont typeface="Arial" panose="020B0604020202020204" pitchFamily="34" charset="0"/>
              <a:buNone/>
            </a:pPr>
            <a:r>
              <a:rPr lang="en-GB" altLang="en-US" sz="1400" b="1" i="0" dirty="0"/>
              <a:t> </a:t>
            </a:r>
          </a:p>
          <a:p>
            <a:pPr marL="285750" indent="-285750">
              <a:spcBef>
                <a:spcPct val="0"/>
              </a:spcBef>
              <a:buFont typeface="Arial" panose="020B0604020202020204" pitchFamily="34" charset="0"/>
              <a:buChar char="•"/>
            </a:pPr>
            <a:r>
              <a:rPr lang="en-GB" altLang="en-US" sz="1400" b="1" i="0" dirty="0"/>
              <a:t>Let’s consider whether </a:t>
            </a:r>
            <a:r>
              <a:rPr lang="en-GB" altLang="en-US" sz="1400" b="1" i="1" dirty="0"/>
              <a:t>we</a:t>
            </a:r>
            <a:r>
              <a:rPr lang="en-GB" altLang="en-US" sz="1400" b="1" i="0" dirty="0"/>
              <a:t> have any hidden prejudices or discriminations.  Do we act or react differently towards different people just because we </a:t>
            </a:r>
            <a:r>
              <a:rPr lang="en-GB" altLang="en-US" sz="1400" b="1" i="1" dirty="0"/>
              <a:t>like</a:t>
            </a:r>
            <a:r>
              <a:rPr lang="en-GB" altLang="en-US" sz="1400" b="1" i="0" dirty="0"/>
              <a:t> some more than others?  Is that loving or Christlike?  Do we make an effort to treat people fairly?</a:t>
            </a:r>
          </a:p>
          <a:p>
            <a:pPr marL="285750" indent="-285750">
              <a:spcBef>
                <a:spcPct val="0"/>
              </a:spcBef>
              <a:buFont typeface="Arial" panose="020B0604020202020204" pitchFamily="34" charset="0"/>
              <a:buChar char="•"/>
            </a:pPr>
            <a:endParaRPr lang="en-GB" altLang="en-US" sz="1400" b="1" i="0" dirty="0"/>
          </a:p>
          <a:p>
            <a:pPr marL="285750" indent="-285750">
              <a:spcBef>
                <a:spcPct val="0"/>
              </a:spcBef>
              <a:buFont typeface="Arial" panose="020B0604020202020204" pitchFamily="34" charset="0"/>
              <a:buChar char="•"/>
            </a:pPr>
            <a:r>
              <a:rPr lang="en-GB" altLang="en-US" sz="1400" b="1" i="0" dirty="0"/>
              <a:t>It doesn’t mean that we are all the same – identical or equally good a everything; no!  But, as humans, we are created in the image of God and as Christians we are brothers and sisters of Christ.  We are all ‘family’.</a:t>
            </a:r>
          </a:p>
        </p:txBody>
      </p:sp>
      <p:sp>
        <p:nvSpPr>
          <p:cNvPr id="33796" name="Footer Placeholder 3">
            <a:extLst>
              <a:ext uri="{FF2B5EF4-FFF2-40B4-BE49-F238E27FC236}">
                <a16:creationId xmlns:a16="http://schemas.microsoft.com/office/drawing/2014/main" id="{54524B9C-5BDB-D3F2-B52C-42BEFC4C3C45}"/>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1</a:t>
            </a:r>
          </a:p>
        </p:txBody>
      </p:sp>
      <p:sp>
        <p:nvSpPr>
          <p:cNvPr id="33797" name="Slide Number Placeholder 4">
            <a:extLst>
              <a:ext uri="{FF2B5EF4-FFF2-40B4-BE49-F238E27FC236}">
                <a16:creationId xmlns:a16="http://schemas.microsoft.com/office/drawing/2014/main" id="{74B7A102-EF0D-EED4-99F2-DDBBC137D62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7206D84-06B8-4CEF-9912-9A0128D0DEE2}" type="slidenum">
              <a:rPr lang="en-GB" altLang="en-US"/>
              <a:pPr/>
              <a:t>6</a:t>
            </a:fld>
            <a:endParaRPr lang="en-GB" altLang="en-US"/>
          </a:p>
        </p:txBody>
      </p:sp>
    </p:spTree>
    <p:extLst>
      <p:ext uri="{BB962C8B-B14F-4D97-AF65-F5344CB8AC3E}">
        <p14:creationId xmlns:p14="http://schemas.microsoft.com/office/powerpoint/2010/main" val="32271704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C9E9B3-80CC-9375-5168-1C144A89B329}"/>
            </a:ext>
          </a:extLst>
        </p:cNvPr>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0B42BA06-A68F-9A24-7F51-3A7AEC57288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C137547F-26CF-5166-67A5-4A64EC659E1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85750" indent="-285750">
              <a:spcBef>
                <a:spcPct val="0"/>
              </a:spcBef>
              <a:buFont typeface="Arial" panose="020B0604020202020204" pitchFamily="34" charset="0"/>
              <a:buChar char="•"/>
            </a:pPr>
            <a:r>
              <a:rPr lang="en-GB" altLang="en-US" sz="1400" b="1" i="0" dirty="0"/>
              <a:t>Church gatherings are primarily for us, the people of God, to meet together, to build one another up in their faith.  But from time to time, unbelievers or seekers might walk in through the door.</a:t>
            </a:r>
          </a:p>
          <a:p>
            <a:pPr marL="285750" indent="-285750">
              <a:spcBef>
                <a:spcPct val="0"/>
              </a:spcBef>
              <a:buFont typeface="Arial" panose="020B0604020202020204" pitchFamily="34" charset="0"/>
              <a:buChar char="•"/>
            </a:pPr>
            <a:endParaRPr lang="en-GB" altLang="en-US" sz="1400" b="1" i="0" dirty="0"/>
          </a:p>
          <a:p>
            <a:pPr marL="285750" indent="-285750">
              <a:spcBef>
                <a:spcPct val="0"/>
              </a:spcBef>
              <a:buFont typeface="Arial" panose="020B0604020202020204" pitchFamily="34" charset="0"/>
              <a:buChar char="•"/>
            </a:pPr>
            <a:r>
              <a:rPr lang="en-GB" altLang="en-US" sz="1400" b="1" i="0" dirty="0"/>
              <a:t>Being welcoming is not an excuse for dumbing down our worship, teaching and supernatural gifts, in an effort to find some common denominator.  We must be authentic and obey the word of God and the Holy Spirit. </a:t>
            </a:r>
          </a:p>
          <a:p>
            <a:pPr marL="285750" indent="-285750">
              <a:spcBef>
                <a:spcPct val="0"/>
              </a:spcBef>
              <a:buFont typeface="Arial" panose="020B0604020202020204" pitchFamily="34" charset="0"/>
              <a:buChar char="•"/>
            </a:pPr>
            <a:endParaRPr lang="en-GB" altLang="en-US" sz="1400" b="1" i="0" dirty="0"/>
          </a:p>
          <a:p>
            <a:pPr marL="285750" indent="-285750">
              <a:spcBef>
                <a:spcPct val="0"/>
              </a:spcBef>
              <a:buFont typeface="Arial" panose="020B0604020202020204" pitchFamily="34" charset="0"/>
              <a:buChar char="•"/>
            </a:pPr>
            <a:r>
              <a:rPr lang="en-GB" altLang="en-US" sz="1400" b="1" i="0" dirty="0"/>
              <a:t>As we can see from the above verses...</a:t>
            </a:r>
          </a:p>
          <a:p>
            <a:pPr marL="285750" indent="-285750">
              <a:spcBef>
                <a:spcPct val="0"/>
              </a:spcBef>
              <a:buFont typeface="Arial" panose="020B0604020202020204" pitchFamily="34" charset="0"/>
              <a:buChar char="•"/>
            </a:pPr>
            <a:endParaRPr lang="en-GB" altLang="en-US" sz="1400" b="1" i="0" dirty="0"/>
          </a:p>
          <a:p>
            <a:pPr marL="285750" indent="-285750">
              <a:spcBef>
                <a:spcPct val="0"/>
              </a:spcBef>
              <a:buFont typeface="Arial" panose="020B0604020202020204" pitchFamily="34" charset="0"/>
              <a:buChar char="•"/>
            </a:pPr>
            <a:r>
              <a:rPr lang="en-GB" altLang="en-US" sz="1400" b="1" i="0" dirty="0"/>
              <a:t>So:  ‘Welcoming and Accessible to All: It’s in our DNA!”</a:t>
            </a:r>
          </a:p>
        </p:txBody>
      </p:sp>
      <p:sp>
        <p:nvSpPr>
          <p:cNvPr id="33796" name="Footer Placeholder 3">
            <a:extLst>
              <a:ext uri="{FF2B5EF4-FFF2-40B4-BE49-F238E27FC236}">
                <a16:creationId xmlns:a16="http://schemas.microsoft.com/office/drawing/2014/main" id="{54524B9C-5BDB-D3F2-B52C-42BEFC4C3C45}"/>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1</a:t>
            </a:r>
          </a:p>
        </p:txBody>
      </p:sp>
      <p:sp>
        <p:nvSpPr>
          <p:cNvPr id="33797" name="Slide Number Placeholder 4">
            <a:extLst>
              <a:ext uri="{FF2B5EF4-FFF2-40B4-BE49-F238E27FC236}">
                <a16:creationId xmlns:a16="http://schemas.microsoft.com/office/drawing/2014/main" id="{74B7A102-EF0D-EED4-99F2-DDBBC137D62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7206D84-06B8-4CEF-9912-9A0128D0DEE2}" type="slidenum">
              <a:rPr lang="en-GB" altLang="en-US"/>
              <a:pPr/>
              <a:t>7</a:t>
            </a:fld>
            <a:endParaRPr lang="en-GB" altLang="en-US"/>
          </a:p>
        </p:txBody>
      </p:sp>
    </p:spTree>
    <p:extLst>
      <p:ext uri="{BB962C8B-B14F-4D97-AF65-F5344CB8AC3E}">
        <p14:creationId xmlns:p14="http://schemas.microsoft.com/office/powerpoint/2010/main" val="32271704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98234065-62A4-4EF9-90A6-2BFA5232558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31A81897-746C-47F8-8436-ED6C61A702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b="1" i="0" dirty="0"/>
              <a:t>Have a read of these verses…</a:t>
            </a:r>
          </a:p>
          <a:p>
            <a:pPr marL="171450" indent="-171450">
              <a:spcBef>
                <a:spcPct val="0"/>
              </a:spcBef>
              <a:buFontTx/>
              <a:buChar char="•"/>
            </a:pPr>
            <a:r>
              <a:rPr lang="en-GB" altLang="en-US" sz="1400" b="1" i="0" dirty="0"/>
              <a:t>Like a stick of seaside rock with ‘Bognor Regis’ written through its core, TCF has always ‘Generosity’ at its heart.</a:t>
            </a:r>
          </a:p>
          <a:p>
            <a:pPr marL="0" indent="0">
              <a:spcBef>
                <a:spcPct val="0"/>
              </a:spcBef>
              <a:buFontTx/>
              <a:buNone/>
            </a:pPr>
            <a:endParaRPr lang="en-GB" altLang="en-US" sz="1400" b="1" i="0" dirty="0"/>
          </a:p>
          <a:p>
            <a:pPr marL="171450" indent="-171450">
              <a:spcBef>
                <a:spcPct val="0"/>
              </a:spcBef>
              <a:buFontTx/>
              <a:buChar char="•"/>
            </a:pPr>
            <a:r>
              <a:rPr lang="en-GB" altLang="en-US" sz="1400" b="1" i="0" dirty="0"/>
              <a:t>Generosity is </a:t>
            </a:r>
            <a:r>
              <a:rPr lang="en-GB" altLang="en-US" sz="1400" b="1" i="1" dirty="0"/>
              <a:t>such </a:t>
            </a:r>
            <a:r>
              <a:rPr lang="en-GB" altLang="en-US" sz="1400" b="1" i="0" dirty="0"/>
              <a:t>a biblical principle.  We are generous because </a:t>
            </a:r>
            <a:r>
              <a:rPr lang="en-GB" altLang="en-US" sz="1400" b="1" i="1" dirty="0"/>
              <a:t>He </a:t>
            </a:r>
            <a:r>
              <a:rPr lang="en-GB" altLang="en-US" sz="1400" b="1" i="0" dirty="0"/>
              <a:t>has already been generous to </a:t>
            </a:r>
            <a:r>
              <a:rPr lang="en-GB" altLang="en-US" sz="1400" b="1" i="1" dirty="0"/>
              <a:t>us</a:t>
            </a:r>
            <a:r>
              <a:rPr lang="en-GB" altLang="en-US" sz="1400" b="1" i="0" dirty="0"/>
              <a:t>!  We forgive because He has forgiven us.  Forgiveness of others releases the chains the bind us.</a:t>
            </a:r>
          </a:p>
          <a:p>
            <a:pPr marL="171450" indent="-171450">
              <a:spcBef>
                <a:spcPct val="0"/>
              </a:spcBef>
              <a:buFontTx/>
              <a:buChar char="•"/>
            </a:pPr>
            <a:endParaRPr lang="en-GB" altLang="en-US" sz="1400" b="1" i="0" dirty="0"/>
          </a:p>
          <a:p>
            <a:pPr marL="171450" indent="-171450">
              <a:spcBef>
                <a:spcPct val="0"/>
              </a:spcBef>
              <a:buFontTx/>
              <a:buChar char="•"/>
            </a:pPr>
            <a:r>
              <a:rPr lang="en-GB" altLang="en-US" sz="1400" b="1" i="0" dirty="0"/>
              <a:t>Generosity is a heart-principle about giving everything that you are:  to the Lord, to his church, to one another.  As we are generous, He is generous to us.</a:t>
            </a:r>
          </a:p>
          <a:p>
            <a:pPr marL="171450" indent="-171450">
              <a:spcBef>
                <a:spcPct val="0"/>
              </a:spcBef>
              <a:buFontTx/>
              <a:buChar char="•"/>
            </a:pPr>
            <a:endParaRPr lang="en-GB" altLang="en-US" sz="1400" b="1" i="0" dirty="0"/>
          </a:p>
          <a:p>
            <a:pPr marL="171450" indent="-171450">
              <a:spcBef>
                <a:spcPct val="0"/>
              </a:spcBef>
              <a:buFontTx/>
              <a:buChar char="•"/>
            </a:pPr>
            <a:r>
              <a:rPr lang="en-GB" altLang="en-US" sz="1400" b="1" i="0" dirty="0"/>
              <a:t>We are a Royal Priesthood, we are not impoverished orphans, but wealthy princes.  So let’s </a:t>
            </a:r>
            <a:r>
              <a:rPr lang="en-GB" altLang="en-US" sz="1400" b="1" i="1" dirty="0"/>
              <a:t>act</a:t>
            </a:r>
            <a:r>
              <a:rPr lang="en-GB" altLang="en-US" sz="1400" b="1" i="0" dirty="0"/>
              <a:t> like the Royal Family.  Our Heavenly Dad is loaded!  We can </a:t>
            </a:r>
            <a:r>
              <a:rPr lang="en-GB" altLang="en-US" sz="1400" b="1" i="1" dirty="0"/>
              <a:t>afford</a:t>
            </a:r>
            <a:r>
              <a:rPr lang="en-GB" altLang="en-US" sz="1400" b="1" i="0" dirty="0"/>
              <a:t> to be generous!  </a:t>
            </a:r>
          </a:p>
          <a:p>
            <a:pPr marL="171450" indent="-171450">
              <a:spcBef>
                <a:spcPct val="0"/>
              </a:spcBef>
              <a:buFontTx/>
              <a:buChar char="•"/>
            </a:pPr>
            <a:endParaRPr lang="en-GB" altLang="en-US" sz="1400" b="1" i="0" dirty="0"/>
          </a:p>
          <a:p>
            <a:pPr marL="171450" indent="-171450">
              <a:spcBef>
                <a:spcPct val="0"/>
              </a:spcBef>
              <a:buFontTx/>
              <a:buChar char="•"/>
            </a:pPr>
            <a:r>
              <a:rPr lang="en-GB" altLang="en-US" sz="1400" b="1" i="0" dirty="0"/>
              <a:t>It’s not </a:t>
            </a:r>
            <a:r>
              <a:rPr lang="en-GB" altLang="en-US" sz="1400" b="1" i="1" dirty="0"/>
              <a:t>all about </a:t>
            </a:r>
            <a:r>
              <a:rPr lang="en-GB" altLang="en-US" sz="1400" b="1" i="0" dirty="0"/>
              <a:t>financial giving, but it does </a:t>
            </a:r>
            <a:r>
              <a:rPr lang="en-GB" altLang="en-US" sz="1400" b="1" i="1" dirty="0"/>
              <a:t>include </a:t>
            </a:r>
            <a:r>
              <a:rPr lang="en-GB" altLang="en-US" sz="1400" b="1" i="0" dirty="0"/>
              <a:t>generous financial giving.  </a:t>
            </a:r>
          </a:p>
          <a:p>
            <a:pPr marL="171450" indent="-171450">
              <a:spcBef>
                <a:spcPct val="0"/>
              </a:spcBef>
              <a:buFontTx/>
              <a:buChar char="•"/>
            </a:pPr>
            <a:r>
              <a:rPr lang="en-GB" altLang="en-US" sz="1400" b="1" i="0" dirty="0"/>
              <a:t>We should give…</a:t>
            </a:r>
          </a:p>
          <a:p>
            <a:pPr marL="628650" lvl="1" indent="-171450">
              <a:spcBef>
                <a:spcPct val="0"/>
              </a:spcBef>
              <a:buFontTx/>
              <a:buChar char="•"/>
            </a:pPr>
            <a:r>
              <a:rPr lang="en-GB" altLang="en-US" sz="1400" b="1" i="0" dirty="0"/>
              <a:t>Anonymously</a:t>
            </a:r>
          </a:p>
          <a:p>
            <a:pPr marL="628650" lvl="1" indent="-171450">
              <a:spcBef>
                <a:spcPct val="0"/>
              </a:spcBef>
              <a:buFontTx/>
              <a:buChar char="•"/>
            </a:pPr>
            <a:r>
              <a:rPr lang="en-GB" altLang="en-US" sz="1400" b="1" i="0" dirty="0"/>
              <a:t>Voluntarily</a:t>
            </a:r>
          </a:p>
          <a:p>
            <a:pPr marL="628650" lvl="1" indent="-171450">
              <a:spcBef>
                <a:spcPct val="0"/>
              </a:spcBef>
              <a:buFontTx/>
              <a:buChar char="•"/>
            </a:pPr>
            <a:r>
              <a:rPr lang="en-GB" altLang="en-US" sz="1400" b="1" i="0" dirty="0"/>
              <a:t>Cheerfully</a:t>
            </a:r>
          </a:p>
          <a:p>
            <a:pPr marL="628650" lvl="1" indent="-171450">
              <a:spcBef>
                <a:spcPct val="0"/>
              </a:spcBef>
              <a:buFontTx/>
              <a:buChar char="•"/>
            </a:pPr>
            <a:r>
              <a:rPr lang="en-GB" altLang="en-US" sz="1400" b="1" i="0" dirty="0"/>
              <a:t>Expectantly</a:t>
            </a:r>
          </a:p>
          <a:p>
            <a:pPr marL="628650" lvl="1" indent="-171450">
              <a:spcBef>
                <a:spcPct val="0"/>
              </a:spcBef>
              <a:buFontTx/>
              <a:buChar char="•"/>
            </a:pPr>
            <a:r>
              <a:rPr lang="en-GB" altLang="en-US" sz="1400" b="1" i="0" dirty="0"/>
              <a:t>Regularly</a:t>
            </a:r>
          </a:p>
          <a:p>
            <a:pPr marL="628650" lvl="1" indent="-171450">
              <a:spcBef>
                <a:spcPct val="0"/>
              </a:spcBef>
              <a:buFontTx/>
              <a:buChar char="•"/>
            </a:pPr>
            <a:r>
              <a:rPr lang="en-GB" altLang="en-US" sz="1400" b="1" i="0" dirty="0"/>
              <a:t>Spontaneously</a:t>
            </a:r>
          </a:p>
          <a:p>
            <a:pPr marL="628650" lvl="1" indent="-171450">
              <a:spcBef>
                <a:spcPct val="0"/>
              </a:spcBef>
              <a:buFontTx/>
              <a:buChar char="•"/>
            </a:pPr>
            <a:r>
              <a:rPr lang="en-GB" altLang="en-US" sz="1400" b="1" i="0" dirty="0"/>
              <a:t>Proportionally - to your income</a:t>
            </a:r>
          </a:p>
          <a:p>
            <a:pPr marL="628650" lvl="1" indent="-171450">
              <a:spcBef>
                <a:spcPct val="0"/>
              </a:spcBef>
              <a:buFontTx/>
              <a:buChar char="•"/>
            </a:pPr>
            <a:r>
              <a:rPr lang="en-GB" altLang="en-US" sz="1400" b="1" i="0" dirty="0"/>
              <a:t>Generously</a:t>
            </a:r>
          </a:p>
          <a:p>
            <a:pPr marL="628650" lvl="1" indent="-171450">
              <a:spcBef>
                <a:spcPct val="0"/>
              </a:spcBef>
              <a:buFontTx/>
              <a:buChar char="•"/>
            </a:pPr>
            <a:r>
              <a:rPr lang="en-GB" altLang="en-US" sz="1400" b="1" i="0" dirty="0"/>
              <a:t>Sacrificially (sometimes)</a:t>
            </a:r>
          </a:p>
          <a:p>
            <a:pPr marL="628650" lvl="1" indent="-171450">
              <a:spcBef>
                <a:spcPct val="0"/>
              </a:spcBef>
              <a:buFontTx/>
              <a:buChar char="•"/>
            </a:pPr>
            <a:r>
              <a:rPr lang="en-GB" altLang="en-US" sz="1400" b="1" i="0" dirty="0"/>
              <a:t>Gratefully</a:t>
            </a:r>
          </a:p>
          <a:p>
            <a:pPr marL="628650" lvl="1" indent="-171450">
              <a:spcBef>
                <a:spcPct val="0"/>
              </a:spcBef>
              <a:buFontTx/>
              <a:buChar char="•"/>
            </a:pPr>
            <a:endParaRPr lang="en-GB" altLang="en-US" sz="1400" b="1" i="0" dirty="0"/>
          </a:p>
          <a:p>
            <a:pPr marL="171450" lvl="0" indent="-171450">
              <a:spcBef>
                <a:spcPct val="0"/>
              </a:spcBef>
              <a:buFontTx/>
              <a:buChar char="•"/>
            </a:pPr>
            <a:r>
              <a:rPr lang="en-GB" altLang="en-US" sz="1400" b="1" i="0" dirty="0"/>
              <a:t>Let’s also practise hospitality to one another, sharing our lives and our homes as well as our money.  Inviting people to our own home sometimes puts us out of our comfort zone, but give it a go!</a:t>
            </a:r>
          </a:p>
          <a:p>
            <a:pPr marL="171450" lvl="0" indent="-171450">
              <a:spcBef>
                <a:spcPct val="0"/>
              </a:spcBef>
              <a:buFontTx/>
              <a:buChar char="•"/>
            </a:pPr>
            <a:endParaRPr lang="en-GB" altLang="en-US" sz="1400" b="1" i="0" dirty="0"/>
          </a:p>
          <a:p>
            <a:pPr marL="171450" lvl="0" indent="-171450">
              <a:spcBef>
                <a:spcPct val="0"/>
              </a:spcBef>
              <a:buFontTx/>
              <a:buChar char="•"/>
            </a:pPr>
            <a:r>
              <a:rPr lang="en-GB" altLang="en-US" sz="1400" b="1" i="0" dirty="0"/>
              <a:t>Let’s all be a blessing to the other churches in Thurrock, rather than competing with them.  Let’s put the most </a:t>
            </a:r>
            <a:r>
              <a:rPr lang="en-GB" altLang="en-US" sz="1400" b="1" i="1" dirty="0"/>
              <a:t>generous</a:t>
            </a:r>
            <a:r>
              <a:rPr lang="en-GB" altLang="en-US" sz="1400" b="1" i="0" dirty="0"/>
              <a:t> interpretation on other people’s actions and behaviours, rather than assuming the worst!</a:t>
            </a:r>
          </a:p>
          <a:p>
            <a:pPr marL="171450" indent="-171450">
              <a:spcBef>
                <a:spcPct val="0"/>
              </a:spcBef>
              <a:buFontTx/>
              <a:buChar char="•"/>
            </a:pPr>
            <a:endParaRPr lang="en-GB" altLang="en-US" sz="1400" i="0" dirty="0"/>
          </a:p>
        </p:txBody>
      </p:sp>
      <p:sp>
        <p:nvSpPr>
          <p:cNvPr id="33796" name="Footer Placeholder 3">
            <a:extLst>
              <a:ext uri="{FF2B5EF4-FFF2-40B4-BE49-F238E27FC236}">
                <a16:creationId xmlns:a16="http://schemas.microsoft.com/office/drawing/2014/main" id="{E78F9DCC-B847-4E38-88F8-4B172787813C}"/>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1</a:t>
            </a:r>
          </a:p>
        </p:txBody>
      </p:sp>
      <p:sp>
        <p:nvSpPr>
          <p:cNvPr id="33797" name="Slide Number Placeholder 4">
            <a:extLst>
              <a:ext uri="{FF2B5EF4-FFF2-40B4-BE49-F238E27FC236}">
                <a16:creationId xmlns:a16="http://schemas.microsoft.com/office/drawing/2014/main" id="{1C863A39-DB66-4C8E-AF76-FF0681F7AE4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7206D84-06B8-4CEF-9912-9A0128D0DEE2}" type="slidenum">
              <a:rPr lang="en-GB" altLang="en-US"/>
              <a:pPr/>
              <a:t>8</a:t>
            </a:fld>
            <a:endParaRPr lang="en-GB" altLang="en-US"/>
          </a:p>
        </p:txBody>
      </p:sp>
    </p:spTree>
    <p:extLst>
      <p:ext uri="{BB962C8B-B14F-4D97-AF65-F5344CB8AC3E}">
        <p14:creationId xmlns:p14="http://schemas.microsoft.com/office/powerpoint/2010/main" val="33294467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0A9E46-D4DC-442B-2E4F-AB5E429648B6}"/>
            </a:ext>
          </a:extLst>
        </p:cNvPr>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8D70C1F5-8F31-BE50-0318-8603B15D85E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7FB248F6-E9C2-250B-4572-591CA28DA8A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b="1" i="0" dirty="0"/>
              <a:t>Here are some words of wisdom from Heaven…</a:t>
            </a:r>
          </a:p>
          <a:p>
            <a:pPr marL="171450" indent="-171450">
              <a:spcBef>
                <a:spcPct val="0"/>
              </a:spcBef>
              <a:buFontTx/>
              <a:buChar char="•"/>
            </a:pPr>
            <a:endParaRPr lang="en-GB" altLang="en-US" sz="1400" b="1" i="0" dirty="0"/>
          </a:p>
          <a:p>
            <a:pPr marL="171450" indent="-171450">
              <a:spcBef>
                <a:spcPct val="0"/>
              </a:spcBef>
              <a:buFontTx/>
              <a:buChar char="•"/>
            </a:pPr>
            <a:r>
              <a:rPr lang="en-GB" altLang="en-US" sz="1400" b="1" i="0" dirty="0"/>
              <a:t>Generosity: it’s in our DNA!</a:t>
            </a:r>
          </a:p>
        </p:txBody>
      </p:sp>
      <p:sp>
        <p:nvSpPr>
          <p:cNvPr id="33796" name="Footer Placeholder 3">
            <a:extLst>
              <a:ext uri="{FF2B5EF4-FFF2-40B4-BE49-F238E27FC236}">
                <a16:creationId xmlns:a16="http://schemas.microsoft.com/office/drawing/2014/main" id="{29F2CFF6-17E9-1533-F002-DB1CF318266D}"/>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1</a:t>
            </a:r>
          </a:p>
        </p:txBody>
      </p:sp>
      <p:sp>
        <p:nvSpPr>
          <p:cNvPr id="33797" name="Slide Number Placeholder 4">
            <a:extLst>
              <a:ext uri="{FF2B5EF4-FFF2-40B4-BE49-F238E27FC236}">
                <a16:creationId xmlns:a16="http://schemas.microsoft.com/office/drawing/2014/main" id="{8FE065A9-63F2-1E8A-EA31-CC695E18C74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7206D84-06B8-4CEF-9912-9A0128D0DEE2}" type="slidenum">
              <a:rPr lang="en-GB" altLang="en-US"/>
              <a:pPr/>
              <a:t>9</a:t>
            </a:fld>
            <a:endParaRPr lang="en-GB" altLang="en-US"/>
          </a:p>
        </p:txBody>
      </p:sp>
    </p:spTree>
    <p:extLst>
      <p:ext uri="{BB962C8B-B14F-4D97-AF65-F5344CB8AC3E}">
        <p14:creationId xmlns:p14="http://schemas.microsoft.com/office/powerpoint/2010/main" val="2231391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A0A28FD-4ABE-41DC-9BF8-9113C49305A7}"/>
              </a:ext>
            </a:extLst>
          </p:cNvPr>
          <p:cNvSpPr>
            <a:spLocks noGrp="1"/>
          </p:cNvSpPr>
          <p:nvPr>
            <p:ph type="dt" sz="half" idx="10"/>
          </p:nvPr>
        </p:nvSpPr>
        <p:spPr/>
        <p:txBody>
          <a:bodyPr/>
          <a:lstStyle>
            <a:lvl1pPr>
              <a:defRPr/>
            </a:lvl1pPr>
          </a:lstStyle>
          <a:p>
            <a:pPr>
              <a:defRPr/>
            </a:pPr>
            <a:endParaRPr lang="es-ES" altLang="en-US"/>
          </a:p>
        </p:txBody>
      </p:sp>
      <p:sp>
        <p:nvSpPr>
          <p:cNvPr id="5" name="Footer Placeholder 4">
            <a:extLst>
              <a:ext uri="{FF2B5EF4-FFF2-40B4-BE49-F238E27FC236}">
                <a16:creationId xmlns:a16="http://schemas.microsoft.com/office/drawing/2014/main" id="{86F65F88-3DEA-4D42-944E-6E7FD7E2869B}"/>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6" name="Slide Number Placeholder 5">
            <a:extLst>
              <a:ext uri="{FF2B5EF4-FFF2-40B4-BE49-F238E27FC236}">
                <a16:creationId xmlns:a16="http://schemas.microsoft.com/office/drawing/2014/main" id="{4B17687C-72FA-482F-9FC4-823BA8F5C1F3}"/>
              </a:ext>
            </a:extLst>
          </p:cNvPr>
          <p:cNvSpPr>
            <a:spLocks noGrp="1"/>
          </p:cNvSpPr>
          <p:nvPr>
            <p:ph type="sldNum" sz="quarter" idx="12"/>
          </p:nvPr>
        </p:nvSpPr>
        <p:spPr/>
        <p:txBody>
          <a:bodyPr/>
          <a:lstStyle>
            <a:lvl1pPr>
              <a:defRPr smtClean="0"/>
            </a:lvl1pPr>
          </a:lstStyle>
          <a:p>
            <a:pPr>
              <a:defRPr/>
            </a:pPr>
            <a:fld id="{57AC8920-94B1-424F-9DB9-43D5B72F6493}" type="slidenum">
              <a:rPr lang="es-ES" altLang="en-US"/>
              <a:pPr>
                <a:defRPr/>
              </a:pPr>
              <a:t>‹#›</a:t>
            </a:fld>
            <a:endParaRPr lang="es-ES" altLang="en-US"/>
          </a:p>
        </p:txBody>
      </p:sp>
    </p:spTree>
    <p:extLst>
      <p:ext uri="{BB962C8B-B14F-4D97-AF65-F5344CB8AC3E}">
        <p14:creationId xmlns:p14="http://schemas.microsoft.com/office/powerpoint/2010/main" val="2346454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27E7215-63C3-4BC7-AF31-D3B951A77898}"/>
              </a:ext>
            </a:extLst>
          </p:cNvPr>
          <p:cNvSpPr>
            <a:spLocks noGrp="1"/>
          </p:cNvSpPr>
          <p:nvPr>
            <p:ph type="dt" sz="half" idx="10"/>
          </p:nvPr>
        </p:nvSpPr>
        <p:spPr/>
        <p:txBody>
          <a:bodyPr/>
          <a:lstStyle>
            <a:lvl1pPr>
              <a:defRPr/>
            </a:lvl1pPr>
          </a:lstStyle>
          <a:p>
            <a:pPr>
              <a:defRPr/>
            </a:pPr>
            <a:endParaRPr lang="es-ES" altLang="en-US"/>
          </a:p>
        </p:txBody>
      </p:sp>
      <p:sp>
        <p:nvSpPr>
          <p:cNvPr id="5" name="Footer Placeholder 4">
            <a:extLst>
              <a:ext uri="{FF2B5EF4-FFF2-40B4-BE49-F238E27FC236}">
                <a16:creationId xmlns:a16="http://schemas.microsoft.com/office/drawing/2014/main" id="{7239B2AD-CC32-48B2-B93A-71243C9ACEF9}"/>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6" name="Slide Number Placeholder 5">
            <a:extLst>
              <a:ext uri="{FF2B5EF4-FFF2-40B4-BE49-F238E27FC236}">
                <a16:creationId xmlns:a16="http://schemas.microsoft.com/office/drawing/2014/main" id="{E070CC10-DF04-40C9-A8F3-19D991A7A9B5}"/>
              </a:ext>
            </a:extLst>
          </p:cNvPr>
          <p:cNvSpPr>
            <a:spLocks noGrp="1"/>
          </p:cNvSpPr>
          <p:nvPr>
            <p:ph type="sldNum" sz="quarter" idx="12"/>
          </p:nvPr>
        </p:nvSpPr>
        <p:spPr/>
        <p:txBody>
          <a:bodyPr/>
          <a:lstStyle>
            <a:lvl1pPr>
              <a:defRPr smtClean="0"/>
            </a:lvl1pPr>
          </a:lstStyle>
          <a:p>
            <a:pPr>
              <a:defRPr/>
            </a:pPr>
            <a:fld id="{C15EEE98-9C23-4A41-8068-39604DB406ED}" type="slidenum">
              <a:rPr lang="es-ES" altLang="en-US"/>
              <a:pPr>
                <a:defRPr/>
              </a:pPr>
              <a:t>‹#›</a:t>
            </a:fld>
            <a:endParaRPr lang="es-ES" altLang="en-US"/>
          </a:p>
        </p:txBody>
      </p:sp>
    </p:spTree>
    <p:extLst>
      <p:ext uri="{BB962C8B-B14F-4D97-AF65-F5344CB8AC3E}">
        <p14:creationId xmlns:p14="http://schemas.microsoft.com/office/powerpoint/2010/main" val="1437639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02BC102-3A9B-4539-BB3F-3FF10F32019D}"/>
              </a:ext>
            </a:extLst>
          </p:cNvPr>
          <p:cNvSpPr>
            <a:spLocks noGrp="1"/>
          </p:cNvSpPr>
          <p:nvPr>
            <p:ph type="dt" sz="half" idx="10"/>
          </p:nvPr>
        </p:nvSpPr>
        <p:spPr/>
        <p:txBody>
          <a:bodyPr/>
          <a:lstStyle>
            <a:lvl1pPr>
              <a:defRPr/>
            </a:lvl1pPr>
          </a:lstStyle>
          <a:p>
            <a:pPr>
              <a:defRPr/>
            </a:pPr>
            <a:endParaRPr lang="es-ES" altLang="en-US"/>
          </a:p>
        </p:txBody>
      </p:sp>
      <p:sp>
        <p:nvSpPr>
          <p:cNvPr id="5" name="Footer Placeholder 4">
            <a:extLst>
              <a:ext uri="{FF2B5EF4-FFF2-40B4-BE49-F238E27FC236}">
                <a16:creationId xmlns:a16="http://schemas.microsoft.com/office/drawing/2014/main" id="{3F14289C-873F-48CF-BD40-CC21F8D8578A}"/>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6" name="Slide Number Placeholder 5">
            <a:extLst>
              <a:ext uri="{FF2B5EF4-FFF2-40B4-BE49-F238E27FC236}">
                <a16:creationId xmlns:a16="http://schemas.microsoft.com/office/drawing/2014/main" id="{49AD1CD8-0D20-4335-9D6D-39C2664CA92D}"/>
              </a:ext>
            </a:extLst>
          </p:cNvPr>
          <p:cNvSpPr>
            <a:spLocks noGrp="1"/>
          </p:cNvSpPr>
          <p:nvPr>
            <p:ph type="sldNum" sz="quarter" idx="12"/>
          </p:nvPr>
        </p:nvSpPr>
        <p:spPr/>
        <p:txBody>
          <a:bodyPr/>
          <a:lstStyle>
            <a:lvl1pPr>
              <a:defRPr smtClean="0"/>
            </a:lvl1pPr>
          </a:lstStyle>
          <a:p>
            <a:pPr>
              <a:defRPr/>
            </a:pPr>
            <a:fld id="{0D30ABCF-6961-4DA1-AD77-6B129331B6F7}" type="slidenum">
              <a:rPr lang="es-ES" altLang="en-US"/>
              <a:pPr>
                <a:defRPr/>
              </a:pPr>
              <a:t>‹#›</a:t>
            </a:fld>
            <a:endParaRPr lang="es-ES" altLang="en-US"/>
          </a:p>
        </p:txBody>
      </p:sp>
    </p:spTree>
    <p:extLst>
      <p:ext uri="{BB962C8B-B14F-4D97-AF65-F5344CB8AC3E}">
        <p14:creationId xmlns:p14="http://schemas.microsoft.com/office/powerpoint/2010/main" val="12428648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4">
            <a:extLst>
              <a:ext uri="{FF2B5EF4-FFF2-40B4-BE49-F238E27FC236}">
                <a16:creationId xmlns:a16="http://schemas.microsoft.com/office/drawing/2014/main" id="{AC5C616A-FBF4-4AFA-9885-B2E6DBFF98FF}"/>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04EB93A0-4FEE-49B6-9F26-979F067109E2}"/>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6" name="Rectangle 6">
            <a:extLst>
              <a:ext uri="{FF2B5EF4-FFF2-40B4-BE49-F238E27FC236}">
                <a16:creationId xmlns:a16="http://schemas.microsoft.com/office/drawing/2014/main" id="{9974D722-2ED8-487F-AE8A-9B7C89F49701}"/>
              </a:ext>
            </a:extLst>
          </p:cNvPr>
          <p:cNvSpPr>
            <a:spLocks noGrp="1" noChangeArrowheads="1"/>
          </p:cNvSpPr>
          <p:nvPr>
            <p:ph type="sldNum" sz="quarter" idx="12"/>
          </p:nvPr>
        </p:nvSpPr>
        <p:spPr>
          <a:ln/>
        </p:spPr>
        <p:txBody>
          <a:bodyPr/>
          <a:lstStyle>
            <a:lvl1pPr>
              <a:defRPr/>
            </a:lvl1pPr>
          </a:lstStyle>
          <a:p>
            <a:pPr>
              <a:defRPr/>
            </a:pPr>
            <a:fld id="{A7266524-5CDF-4324-A20D-D422C5718AE0}" type="slidenum">
              <a:rPr lang="es-ES" altLang="en-US"/>
              <a:pPr>
                <a:defRPr/>
              </a:pPr>
              <a:t>‹#›</a:t>
            </a:fld>
            <a:endParaRPr lang="es-ES" altLang="en-US"/>
          </a:p>
        </p:txBody>
      </p:sp>
    </p:spTree>
    <p:extLst>
      <p:ext uri="{BB962C8B-B14F-4D97-AF65-F5344CB8AC3E}">
        <p14:creationId xmlns:p14="http://schemas.microsoft.com/office/powerpoint/2010/main" val="24160460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3EAA5241-1EFF-4B43-9253-9AE22C2E18EF}"/>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CA0237A8-07C1-4664-8A4D-45FA1BFDEE5C}"/>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6" name="Rectangle 6">
            <a:extLst>
              <a:ext uri="{FF2B5EF4-FFF2-40B4-BE49-F238E27FC236}">
                <a16:creationId xmlns:a16="http://schemas.microsoft.com/office/drawing/2014/main" id="{435A0E14-F5DE-4708-9E5B-F2649A1EA8DB}"/>
              </a:ext>
            </a:extLst>
          </p:cNvPr>
          <p:cNvSpPr>
            <a:spLocks noGrp="1" noChangeArrowheads="1"/>
          </p:cNvSpPr>
          <p:nvPr>
            <p:ph type="sldNum" sz="quarter" idx="12"/>
          </p:nvPr>
        </p:nvSpPr>
        <p:spPr>
          <a:ln/>
        </p:spPr>
        <p:txBody>
          <a:bodyPr/>
          <a:lstStyle>
            <a:lvl1pPr>
              <a:defRPr/>
            </a:lvl1pPr>
          </a:lstStyle>
          <a:p>
            <a:pPr>
              <a:defRPr/>
            </a:pPr>
            <a:fld id="{FAFA7641-E13C-45EB-AA61-4D0E4A6492B6}" type="slidenum">
              <a:rPr lang="es-ES" altLang="en-US"/>
              <a:pPr>
                <a:defRPr/>
              </a:pPr>
              <a:t>‹#›</a:t>
            </a:fld>
            <a:endParaRPr lang="es-ES" altLang="en-US"/>
          </a:p>
        </p:txBody>
      </p:sp>
    </p:spTree>
    <p:extLst>
      <p:ext uri="{BB962C8B-B14F-4D97-AF65-F5344CB8AC3E}">
        <p14:creationId xmlns:p14="http://schemas.microsoft.com/office/powerpoint/2010/main" val="14606754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4143ABEA-9027-44FF-AB3C-4002662C464B}"/>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2178A67D-10D3-414D-A990-C6DFAC678732}"/>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6" name="Rectangle 6">
            <a:extLst>
              <a:ext uri="{FF2B5EF4-FFF2-40B4-BE49-F238E27FC236}">
                <a16:creationId xmlns:a16="http://schemas.microsoft.com/office/drawing/2014/main" id="{C45BE5BC-1618-479E-BC68-D221C630C74F}"/>
              </a:ext>
            </a:extLst>
          </p:cNvPr>
          <p:cNvSpPr>
            <a:spLocks noGrp="1" noChangeArrowheads="1"/>
          </p:cNvSpPr>
          <p:nvPr>
            <p:ph type="sldNum" sz="quarter" idx="12"/>
          </p:nvPr>
        </p:nvSpPr>
        <p:spPr>
          <a:ln/>
        </p:spPr>
        <p:txBody>
          <a:bodyPr/>
          <a:lstStyle>
            <a:lvl1pPr>
              <a:defRPr/>
            </a:lvl1pPr>
          </a:lstStyle>
          <a:p>
            <a:pPr>
              <a:defRPr/>
            </a:pPr>
            <a:fld id="{78918355-D20A-49A1-944A-06D0FA1AD53D}" type="slidenum">
              <a:rPr lang="es-ES" altLang="en-US"/>
              <a:pPr>
                <a:defRPr/>
              </a:pPr>
              <a:t>‹#›</a:t>
            </a:fld>
            <a:endParaRPr lang="es-ES" altLang="en-US"/>
          </a:p>
        </p:txBody>
      </p:sp>
    </p:spTree>
    <p:extLst>
      <p:ext uri="{BB962C8B-B14F-4D97-AF65-F5344CB8AC3E}">
        <p14:creationId xmlns:p14="http://schemas.microsoft.com/office/powerpoint/2010/main" val="12596294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C31BEDC9-ECCA-421E-9A88-A4077DD35067}"/>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6" name="Rectangle 5">
            <a:extLst>
              <a:ext uri="{FF2B5EF4-FFF2-40B4-BE49-F238E27FC236}">
                <a16:creationId xmlns:a16="http://schemas.microsoft.com/office/drawing/2014/main" id="{B8FD8986-B86D-4246-9A1C-4E33AF393687}"/>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7" name="Rectangle 6">
            <a:extLst>
              <a:ext uri="{FF2B5EF4-FFF2-40B4-BE49-F238E27FC236}">
                <a16:creationId xmlns:a16="http://schemas.microsoft.com/office/drawing/2014/main" id="{04FA6710-4AD5-4DAB-B330-D5514505AFE3}"/>
              </a:ext>
            </a:extLst>
          </p:cNvPr>
          <p:cNvSpPr>
            <a:spLocks noGrp="1" noChangeArrowheads="1"/>
          </p:cNvSpPr>
          <p:nvPr>
            <p:ph type="sldNum" sz="quarter" idx="12"/>
          </p:nvPr>
        </p:nvSpPr>
        <p:spPr>
          <a:ln/>
        </p:spPr>
        <p:txBody>
          <a:bodyPr/>
          <a:lstStyle>
            <a:lvl1pPr>
              <a:defRPr/>
            </a:lvl1pPr>
          </a:lstStyle>
          <a:p>
            <a:pPr>
              <a:defRPr/>
            </a:pPr>
            <a:fld id="{9AF62A0D-0236-4EBC-8C20-BAFC68E299B9}" type="slidenum">
              <a:rPr lang="es-ES" altLang="en-US"/>
              <a:pPr>
                <a:defRPr/>
              </a:pPr>
              <a:t>‹#›</a:t>
            </a:fld>
            <a:endParaRPr lang="es-ES" altLang="en-US"/>
          </a:p>
        </p:txBody>
      </p:sp>
    </p:spTree>
    <p:extLst>
      <p:ext uri="{BB962C8B-B14F-4D97-AF65-F5344CB8AC3E}">
        <p14:creationId xmlns:p14="http://schemas.microsoft.com/office/powerpoint/2010/main" val="11451332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56AE5682-AF3A-4388-A5E3-7A4FE9A6337B}"/>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8" name="Rectangle 5">
            <a:extLst>
              <a:ext uri="{FF2B5EF4-FFF2-40B4-BE49-F238E27FC236}">
                <a16:creationId xmlns:a16="http://schemas.microsoft.com/office/drawing/2014/main" id="{C75EB507-DCCC-437D-A6D3-5D3F0F7FD4E0}"/>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9" name="Rectangle 6">
            <a:extLst>
              <a:ext uri="{FF2B5EF4-FFF2-40B4-BE49-F238E27FC236}">
                <a16:creationId xmlns:a16="http://schemas.microsoft.com/office/drawing/2014/main" id="{5DA5DC37-2942-44AB-9D61-B9EA62CC6189}"/>
              </a:ext>
            </a:extLst>
          </p:cNvPr>
          <p:cNvSpPr>
            <a:spLocks noGrp="1" noChangeArrowheads="1"/>
          </p:cNvSpPr>
          <p:nvPr>
            <p:ph type="sldNum" sz="quarter" idx="12"/>
          </p:nvPr>
        </p:nvSpPr>
        <p:spPr>
          <a:ln/>
        </p:spPr>
        <p:txBody>
          <a:bodyPr/>
          <a:lstStyle>
            <a:lvl1pPr>
              <a:defRPr/>
            </a:lvl1pPr>
          </a:lstStyle>
          <a:p>
            <a:pPr>
              <a:defRPr/>
            </a:pPr>
            <a:fld id="{CA344CDC-5A8A-412B-9585-C90FDD2975A3}" type="slidenum">
              <a:rPr lang="es-ES" altLang="en-US"/>
              <a:pPr>
                <a:defRPr/>
              </a:pPr>
              <a:t>‹#›</a:t>
            </a:fld>
            <a:endParaRPr lang="es-ES" altLang="en-US"/>
          </a:p>
        </p:txBody>
      </p:sp>
    </p:spTree>
    <p:extLst>
      <p:ext uri="{BB962C8B-B14F-4D97-AF65-F5344CB8AC3E}">
        <p14:creationId xmlns:p14="http://schemas.microsoft.com/office/powerpoint/2010/main" val="26843921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F498EC05-27A8-4993-80F5-8EBD4E5E2A4F}"/>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4" name="Rectangle 5">
            <a:extLst>
              <a:ext uri="{FF2B5EF4-FFF2-40B4-BE49-F238E27FC236}">
                <a16:creationId xmlns:a16="http://schemas.microsoft.com/office/drawing/2014/main" id="{88B10C26-EE79-4CDB-9AED-1DE7CEDC6DDB}"/>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5" name="Rectangle 6">
            <a:extLst>
              <a:ext uri="{FF2B5EF4-FFF2-40B4-BE49-F238E27FC236}">
                <a16:creationId xmlns:a16="http://schemas.microsoft.com/office/drawing/2014/main" id="{F8992683-2F8E-44A5-8B6F-67AD65617040}"/>
              </a:ext>
            </a:extLst>
          </p:cNvPr>
          <p:cNvSpPr>
            <a:spLocks noGrp="1" noChangeArrowheads="1"/>
          </p:cNvSpPr>
          <p:nvPr>
            <p:ph type="sldNum" sz="quarter" idx="12"/>
          </p:nvPr>
        </p:nvSpPr>
        <p:spPr>
          <a:ln/>
        </p:spPr>
        <p:txBody>
          <a:bodyPr/>
          <a:lstStyle>
            <a:lvl1pPr>
              <a:defRPr/>
            </a:lvl1pPr>
          </a:lstStyle>
          <a:p>
            <a:pPr>
              <a:defRPr/>
            </a:pPr>
            <a:fld id="{6D99F74C-8E1E-4C62-8967-526775FFF531}" type="slidenum">
              <a:rPr lang="es-ES" altLang="en-US"/>
              <a:pPr>
                <a:defRPr/>
              </a:pPr>
              <a:t>‹#›</a:t>
            </a:fld>
            <a:endParaRPr lang="es-ES" altLang="en-US"/>
          </a:p>
        </p:txBody>
      </p:sp>
    </p:spTree>
    <p:extLst>
      <p:ext uri="{BB962C8B-B14F-4D97-AF65-F5344CB8AC3E}">
        <p14:creationId xmlns:p14="http://schemas.microsoft.com/office/powerpoint/2010/main" val="9911617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AEED921-3C54-461F-A3A0-D0F4D52D4714}"/>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3" name="Rectangle 5">
            <a:extLst>
              <a:ext uri="{FF2B5EF4-FFF2-40B4-BE49-F238E27FC236}">
                <a16:creationId xmlns:a16="http://schemas.microsoft.com/office/drawing/2014/main" id="{BB1E93E4-765F-4F5D-B704-A883CFC927B5}"/>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4" name="Rectangle 6">
            <a:extLst>
              <a:ext uri="{FF2B5EF4-FFF2-40B4-BE49-F238E27FC236}">
                <a16:creationId xmlns:a16="http://schemas.microsoft.com/office/drawing/2014/main" id="{B427FB28-38B1-4A89-BBC8-F8E236D14F84}"/>
              </a:ext>
            </a:extLst>
          </p:cNvPr>
          <p:cNvSpPr>
            <a:spLocks noGrp="1" noChangeArrowheads="1"/>
          </p:cNvSpPr>
          <p:nvPr>
            <p:ph type="sldNum" sz="quarter" idx="12"/>
          </p:nvPr>
        </p:nvSpPr>
        <p:spPr>
          <a:ln/>
        </p:spPr>
        <p:txBody>
          <a:bodyPr/>
          <a:lstStyle>
            <a:lvl1pPr>
              <a:defRPr/>
            </a:lvl1pPr>
          </a:lstStyle>
          <a:p>
            <a:pPr>
              <a:defRPr/>
            </a:pPr>
            <a:fld id="{9BD65BE2-187E-4E19-A3A4-A417ECC9E6C4}" type="slidenum">
              <a:rPr lang="es-ES" altLang="en-US"/>
              <a:pPr>
                <a:defRPr/>
              </a:pPr>
              <a:t>‹#›</a:t>
            </a:fld>
            <a:endParaRPr lang="es-ES" altLang="en-US"/>
          </a:p>
        </p:txBody>
      </p:sp>
    </p:spTree>
    <p:extLst>
      <p:ext uri="{BB962C8B-B14F-4D97-AF65-F5344CB8AC3E}">
        <p14:creationId xmlns:p14="http://schemas.microsoft.com/office/powerpoint/2010/main" val="17493481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0165EB5B-A83A-43E8-B3CA-9002E7C99B4D}"/>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6" name="Rectangle 5">
            <a:extLst>
              <a:ext uri="{FF2B5EF4-FFF2-40B4-BE49-F238E27FC236}">
                <a16:creationId xmlns:a16="http://schemas.microsoft.com/office/drawing/2014/main" id="{566C6EB8-5140-4FA4-A133-658265A1B790}"/>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7" name="Rectangle 6">
            <a:extLst>
              <a:ext uri="{FF2B5EF4-FFF2-40B4-BE49-F238E27FC236}">
                <a16:creationId xmlns:a16="http://schemas.microsoft.com/office/drawing/2014/main" id="{A161204F-E595-40AE-8272-6CC629F6A73C}"/>
              </a:ext>
            </a:extLst>
          </p:cNvPr>
          <p:cNvSpPr>
            <a:spLocks noGrp="1" noChangeArrowheads="1"/>
          </p:cNvSpPr>
          <p:nvPr>
            <p:ph type="sldNum" sz="quarter" idx="12"/>
          </p:nvPr>
        </p:nvSpPr>
        <p:spPr>
          <a:ln/>
        </p:spPr>
        <p:txBody>
          <a:bodyPr/>
          <a:lstStyle>
            <a:lvl1pPr>
              <a:defRPr/>
            </a:lvl1pPr>
          </a:lstStyle>
          <a:p>
            <a:pPr>
              <a:defRPr/>
            </a:pPr>
            <a:fld id="{B36313C6-37C3-44C0-9A94-2B72819E5B5C}" type="slidenum">
              <a:rPr lang="es-ES" altLang="en-US"/>
              <a:pPr>
                <a:defRPr/>
              </a:pPr>
              <a:t>‹#›</a:t>
            </a:fld>
            <a:endParaRPr lang="es-ES" altLang="en-US"/>
          </a:p>
        </p:txBody>
      </p:sp>
    </p:spTree>
    <p:extLst>
      <p:ext uri="{BB962C8B-B14F-4D97-AF65-F5344CB8AC3E}">
        <p14:creationId xmlns:p14="http://schemas.microsoft.com/office/powerpoint/2010/main" val="2581225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734FB2E-0359-4696-A265-BE9184A8758F}"/>
              </a:ext>
            </a:extLst>
          </p:cNvPr>
          <p:cNvSpPr>
            <a:spLocks noGrp="1"/>
          </p:cNvSpPr>
          <p:nvPr>
            <p:ph type="dt" sz="half" idx="10"/>
          </p:nvPr>
        </p:nvSpPr>
        <p:spPr/>
        <p:txBody>
          <a:bodyPr/>
          <a:lstStyle>
            <a:lvl1pPr>
              <a:defRPr/>
            </a:lvl1pPr>
          </a:lstStyle>
          <a:p>
            <a:pPr>
              <a:defRPr/>
            </a:pPr>
            <a:endParaRPr lang="es-ES" altLang="en-US"/>
          </a:p>
        </p:txBody>
      </p:sp>
      <p:sp>
        <p:nvSpPr>
          <p:cNvPr id="5" name="Footer Placeholder 4">
            <a:extLst>
              <a:ext uri="{FF2B5EF4-FFF2-40B4-BE49-F238E27FC236}">
                <a16:creationId xmlns:a16="http://schemas.microsoft.com/office/drawing/2014/main" id="{BC5D91A6-A500-4738-9A4C-FA04AC84234A}"/>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6" name="Slide Number Placeholder 5">
            <a:extLst>
              <a:ext uri="{FF2B5EF4-FFF2-40B4-BE49-F238E27FC236}">
                <a16:creationId xmlns:a16="http://schemas.microsoft.com/office/drawing/2014/main" id="{2BA6A3E9-F836-4FE1-BC77-341D7E8DAB8D}"/>
              </a:ext>
            </a:extLst>
          </p:cNvPr>
          <p:cNvSpPr>
            <a:spLocks noGrp="1"/>
          </p:cNvSpPr>
          <p:nvPr>
            <p:ph type="sldNum" sz="quarter" idx="12"/>
          </p:nvPr>
        </p:nvSpPr>
        <p:spPr/>
        <p:txBody>
          <a:bodyPr/>
          <a:lstStyle>
            <a:lvl1pPr>
              <a:defRPr smtClean="0"/>
            </a:lvl1pPr>
          </a:lstStyle>
          <a:p>
            <a:pPr>
              <a:defRPr/>
            </a:pPr>
            <a:fld id="{08769109-D7B1-40B9-ACE0-5C361A51236C}" type="slidenum">
              <a:rPr lang="es-ES" altLang="en-US"/>
              <a:pPr>
                <a:defRPr/>
              </a:pPr>
              <a:t>‹#›</a:t>
            </a:fld>
            <a:endParaRPr lang="es-ES" altLang="en-US"/>
          </a:p>
        </p:txBody>
      </p:sp>
    </p:spTree>
    <p:extLst>
      <p:ext uri="{BB962C8B-B14F-4D97-AF65-F5344CB8AC3E}">
        <p14:creationId xmlns:p14="http://schemas.microsoft.com/office/powerpoint/2010/main" val="32393093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17E515EB-A422-428F-900C-0A432DBBBF77}"/>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6" name="Rectangle 5">
            <a:extLst>
              <a:ext uri="{FF2B5EF4-FFF2-40B4-BE49-F238E27FC236}">
                <a16:creationId xmlns:a16="http://schemas.microsoft.com/office/drawing/2014/main" id="{AF5D4710-FF37-4E78-A786-C8A0ADB3A2A8}"/>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7" name="Rectangle 6">
            <a:extLst>
              <a:ext uri="{FF2B5EF4-FFF2-40B4-BE49-F238E27FC236}">
                <a16:creationId xmlns:a16="http://schemas.microsoft.com/office/drawing/2014/main" id="{30DCB304-3DCA-48FE-9E91-27797E2D4B26}"/>
              </a:ext>
            </a:extLst>
          </p:cNvPr>
          <p:cNvSpPr>
            <a:spLocks noGrp="1" noChangeArrowheads="1"/>
          </p:cNvSpPr>
          <p:nvPr>
            <p:ph type="sldNum" sz="quarter" idx="12"/>
          </p:nvPr>
        </p:nvSpPr>
        <p:spPr>
          <a:ln/>
        </p:spPr>
        <p:txBody>
          <a:bodyPr/>
          <a:lstStyle>
            <a:lvl1pPr>
              <a:defRPr/>
            </a:lvl1pPr>
          </a:lstStyle>
          <a:p>
            <a:pPr>
              <a:defRPr/>
            </a:pPr>
            <a:fld id="{3D996C96-9C55-4ECF-ACBE-7F759BE05DC2}" type="slidenum">
              <a:rPr lang="es-ES" altLang="en-US"/>
              <a:pPr>
                <a:defRPr/>
              </a:pPr>
              <a:t>‹#›</a:t>
            </a:fld>
            <a:endParaRPr lang="es-ES" altLang="en-US"/>
          </a:p>
        </p:txBody>
      </p:sp>
    </p:spTree>
    <p:extLst>
      <p:ext uri="{BB962C8B-B14F-4D97-AF65-F5344CB8AC3E}">
        <p14:creationId xmlns:p14="http://schemas.microsoft.com/office/powerpoint/2010/main" val="35634253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58F2622F-5138-47B7-ACA4-01DEA1579BB8}"/>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8CA4EE8B-10F7-4798-9FDD-0A63285B9D4C}"/>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6" name="Rectangle 6">
            <a:extLst>
              <a:ext uri="{FF2B5EF4-FFF2-40B4-BE49-F238E27FC236}">
                <a16:creationId xmlns:a16="http://schemas.microsoft.com/office/drawing/2014/main" id="{337066A8-04AD-42A9-8147-671B267A8143}"/>
              </a:ext>
            </a:extLst>
          </p:cNvPr>
          <p:cNvSpPr>
            <a:spLocks noGrp="1" noChangeArrowheads="1"/>
          </p:cNvSpPr>
          <p:nvPr>
            <p:ph type="sldNum" sz="quarter" idx="12"/>
          </p:nvPr>
        </p:nvSpPr>
        <p:spPr>
          <a:ln/>
        </p:spPr>
        <p:txBody>
          <a:bodyPr/>
          <a:lstStyle>
            <a:lvl1pPr>
              <a:defRPr/>
            </a:lvl1pPr>
          </a:lstStyle>
          <a:p>
            <a:pPr>
              <a:defRPr/>
            </a:pPr>
            <a:fld id="{678E7F71-8296-47A0-A5AA-31DB857C700B}" type="slidenum">
              <a:rPr lang="es-ES" altLang="en-US"/>
              <a:pPr>
                <a:defRPr/>
              </a:pPr>
              <a:t>‹#›</a:t>
            </a:fld>
            <a:endParaRPr lang="es-ES" altLang="en-US"/>
          </a:p>
        </p:txBody>
      </p:sp>
    </p:spTree>
    <p:extLst>
      <p:ext uri="{BB962C8B-B14F-4D97-AF65-F5344CB8AC3E}">
        <p14:creationId xmlns:p14="http://schemas.microsoft.com/office/powerpoint/2010/main" val="4207030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8D468473-86ED-436C-89FB-D2118355A56B}"/>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D8FA704E-9D6A-4F90-B394-77E85838DFD0}"/>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6" name="Rectangle 6">
            <a:extLst>
              <a:ext uri="{FF2B5EF4-FFF2-40B4-BE49-F238E27FC236}">
                <a16:creationId xmlns:a16="http://schemas.microsoft.com/office/drawing/2014/main" id="{A88FE477-9026-4924-B3E8-FC0F06E1DE1C}"/>
              </a:ext>
            </a:extLst>
          </p:cNvPr>
          <p:cNvSpPr>
            <a:spLocks noGrp="1" noChangeArrowheads="1"/>
          </p:cNvSpPr>
          <p:nvPr>
            <p:ph type="sldNum" sz="quarter" idx="12"/>
          </p:nvPr>
        </p:nvSpPr>
        <p:spPr>
          <a:ln/>
        </p:spPr>
        <p:txBody>
          <a:bodyPr/>
          <a:lstStyle>
            <a:lvl1pPr>
              <a:defRPr/>
            </a:lvl1pPr>
          </a:lstStyle>
          <a:p>
            <a:pPr>
              <a:defRPr/>
            </a:pPr>
            <a:fld id="{94B80DB5-0C1E-484C-A817-CBB763861AEF}" type="slidenum">
              <a:rPr lang="es-ES" altLang="en-US"/>
              <a:pPr>
                <a:defRPr/>
              </a:pPr>
              <a:t>‹#›</a:t>
            </a:fld>
            <a:endParaRPr lang="es-ES" altLang="en-US"/>
          </a:p>
        </p:txBody>
      </p:sp>
    </p:spTree>
    <p:extLst>
      <p:ext uri="{BB962C8B-B14F-4D97-AF65-F5344CB8AC3E}">
        <p14:creationId xmlns:p14="http://schemas.microsoft.com/office/powerpoint/2010/main" val="2984379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E5064524-C88E-42C1-BE5F-A0E54A976474}"/>
              </a:ext>
            </a:extLst>
          </p:cNvPr>
          <p:cNvSpPr>
            <a:spLocks noGrp="1"/>
          </p:cNvSpPr>
          <p:nvPr>
            <p:ph type="dt" sz="half" idx="10"/>
          </p:nvPr>
        </p:nvSpPr>
        <p:spPr/>
        <p:txBody>
          <a:bodyPr/>
          <a:lstStyle>
            <a:lvl1pPr>
              <a:defRPr/>
            </a:lvl1pPr>
          </a:lstStyle>
          <a:p>
            <a:pPr>
              <a:defRPr/>
            </a:pPr>
            <a:endParaRPr lang="es-ES" altLang="en-US"/>
          </a:p>
        </p:txBody>
      </p:sp>
      <p:sp>
        <p:nvSpPr>
          <p:cNvPr id="5" name="Footer Placeholder 4">
            <a:extLst>
              <a:ext uri="{FF2B5EF4-FFF2-40B4-BE49-F238E27FC236}">
                <a16:creationId xmlns:a16="http://schemas.microsoft.com/office/drawing/2014/main" id="{5F4044B6-8D93-41A0-BC9E-0D40AE33B159}"/>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6" name="Slide Number Placeholder 5">
            <a:extLst>
              <a:ext uri="{FF2B5EF4-FFF2-40B4-BE49-F238E27FC236}">
                <a16:creationId xmlns:a16="http://schemas.microsoft.com/office/drawing/2014/main" id="{0588CDA4-A268-429C-AE1B-B42AA5B0BE26}"/>
              </a:ext>
            </a:extLst>
          </p:cNvPr>
          <p:cNvSpPr>
            <a:spLocks noGrp="1"/>
          </p:cNvSpPr>
          <p:nvPr>
            <p:ph type="sldNum" sz="quarter" idx="12"/>
          </p:nvPr>
        </p:nvSpPr>
        <p:spPr/>
        <p:txBody>
          <a:bodyPr/>
          <a:lstStyle>
            <a:lvl1pPr>
              <a:defRPr smtClean="0"/>
            </a:lvl1pPr>
          </a:lstStyle>
          <a:p>
            <a:pPr>
              <a:defRPr/>
            </a:pPr>
            <a:fld id="{09E9DA07-CD18-44AA-AF9F-AAD65547BD75}" type="slidenum">
              <a:rPr lang="es-ES" altLang="en-US"/>
              <a:pPr>
                <a:defRPr/>
              </a:pPr>
              <a:t>‹#›</a:t>
            </a:fld>
            <a:endParaRPr lang="es-ES" altLang="en-US"/>
          </a:p>
        </p:txBody>
      </p:sp>
    </p:spTree>
    <p:extLst>
      <p:ext uri="{BB962C8B-B14F-4D97-AF65-F5344CB8AC3E}">
        <p14:creationId xmlns:p14="http://schemas.microsoft.com/office/powerpoint/2010/main" val="2251677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419D5FD-C4F8-4DA6-B4F6-2A94E63D6972}"/>
              </a:ext>
            </a:extLst>
          </p:cNvPr>
          <p:cNvSpPr>
            <a:spLocks noGrp="1"/>
          </p:cNvSpPr>
          <p:nvPr>
            <p:ph type="dt" sz="half" idx="10"/>
          </p:nvPr>
        </p:nvSpPr>
        <p:spPr/>
        <p:txBody>
          <a:bodyPr/>
          <a:lstStyle>
            <a:lvl1pPr>
              <a:defRPr/>
            </a:lvl1pPr>
          </a:lstStyle>
          <a:p>
            <a:pPr>
              <a:defRPr/>
            </a:pPr>
            <a:endParaRPr lang="es-ES" altLang="en-US"/>
          </a:p>
        </p:txBody>
      </p:sp>
      <p:sp>
        <p:nvSpPr>
          <p:cNvPr id="6" name="Footer Placeholder 5">
            <a:extLst>
              <a:ext uri="{FF2B5EF4-FFF2-40B4-BE49-F238E27FC236}">
                <a16:creationId xmlns:a16="http://schemas.microsoft.com/office/drawing/2014/main" id="{28395598-D862-4602-986A-0F6B14554940}"/>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7" name="Slide Number Placeholder 6">
            <a:extLst>
              <a:ext uri="{FF2B5EF4-FFF2-40B4-BE49-F238E27FC236}">
                <a16:creationId xmlns:a16="http://schemas.microsoft.com/office/drawing/2014/main" id="{7754E303-253E-4ED4-85DF-737D99409937}"/>
              </a:ext>
            </a:extLst>
          </p:cNvPr>
          <p:cNvSpPr>
            <a:spLocks noGrp="1"/>
          </p:cNvSpPr>
          <p:nvPr>
            <p:ph type="sldNum" sz="quarter" idx="12"/>
          </p:nvPr>
        </p:nvSpPr>
        <p:spPr/>
        <p:txBody>
          <a:bodyPr/>
          <a:lstStyle>
            <a:lvl1pPr>
              <a:defRPr smtClean="0"/>
            </a:lvl1pPr>
          </a:lstStyle>
          <a:p>
            <a:pPr>
              <a:defRPr/>
            </a:pPr>
            <a:fld id="{D2766CC8-3E84-41FF-A1F2-1F3C736EA8E1}" type="slidenum">
              <a:rPr lang="es-ES" altLang="en-US"/>
              <a:pPr>
                <a:defRPr/>
              </a:pPr>
              <a:t>‹#›</a:t>
            </a:fld>
            <a:endParaRPr lang="es-ES" altLang="en-US"/>
          </a:p>
        </p:txBody>
      </p:sp>
    </p:spTree>
    <p:extLst>
      <p:ext uri="{BB962C8B-B14F-4D97-AF65-F5344CB8AC3E}">
        <p14:creationId xmlns:p14="http://schemas.microsoft.com/office/powerpoint/2010/main" val="3604394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F69DCD1-8512-4E11-9548-C60BD47A678A}"/>
              </a:ext>
            </a:extLst>
          </p:cNvPr>
          <p:cNvSpPr>
            <a:spLocks noGrp="1"/>
          </p:cNvSpPr>
          <p:nvPr>
            <p:ph type="dt" sz="half" idx="10"/>
          </p:nvPr>
        </p:nvSpPr>
        <p:spPr/>
        <p:txBody>
          <a:bodyPr/>
          <a:lstStyle>
            <a:lvl1pPr>
              <a:defRPr/>
            </a:lvl1pPr>
          </a:lstStyle>
          <a:p>
            <a:pPr>
              <a:defRPr/>
            </a:pPr>
            <a:endParaRPr lang="es-ES" altLang="en-US"/>
          </a:p>
        </p:txBody>
      </p:sp>
      <p:sp>
        <p:nvSpPr>
          <p:cNvPr id="8" name="Footer Placeholder 7">
            <a:extLst>
              <a:ext uri="{FF2B5EF4-FFF2-40B4-BE49-F238E27FC236}">
                <a16:creationId xmlns:a16="http://schemas.microsoft.com/office/drawing/2014/main" id="{C2E12A57-F8C7-4097-98BD-4CE21FAAECF0}"/>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9" name="Slide Number Placeholder 8">
            <a:extLst>
              <a:ext uri="{FF2B5EF4-FFF2-40B4-BE49-F238E27FC236}">
                <a16:creationId xmlns:a16="http://schemas.microsoft.com/office/drawing/2014/main" id="{891D8B99-080B-43F3-88D6-747BD9997399}"/>
              </a:ext>
            </a:extLst>
          </p:cNvPr>
          <p:cNvSpPr>
            <a:spLocks noGrp="1"/>
          </p:cNvSpPr>
          <p:nvPr>
            <p:ph type="sldNum" sz="quarter" idx="12"/>
          </p:nvPr>
        </p:nvSpPr>
        <p:spPr/>
        <p:txBody>
          <a:bodyPr/>
          <a:lstStyle>
            <a:lvl1pPr>
              <a:defRPr smtClean="0"/>
            </a:lvl1pPr>
          </a:lstStyle>
          <a:p>
            <a:pPr>
              <a:defRPr/>
            </a:pPr>
            <a:fld id="{45D6699F-9CC1-46F1-BBBF-3BD0F26FF03A}" type="slidenum">
              <a:rPr lang="es-ES" altLang="en-US"/>
              <a:pPr>
                <a:defRPr/>
              </a:pPr>
              <a:t>‹#›</a:t>
            </a:fld>
            <a:endParaRPr lang="es-ES" altLang="en-US"/>
          </a:p>
        </p:txBody>
      </p:sp>
    </p:spTree>
    <p:extLst>
      <p:ext uri="{BB962C8B-B14F-4D97-AF65-F5344CB8AC3E}">
        <p14:creationId xmlns:p14="http://schemas.microsoft.com/office/powerpoint/2010/main" val="2281315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F13E6CD-CFA7-4E1A-AAFA-734E0385A647}"/>
              </a:ext>
            </a:extLst>
          </p:cNvPr>
          <p:cNvSpPr>
            <a:spLocks noGrp="1"/>
          </p:cNvSpPr>
          <p:nvPr>
            <p:ph type="dt" sz="half" idx="10"/>
          </p:nvPr>
        </p:nvSpPr>
        <p:spPr/>
        <p:txBody>
          <a:bodyPr/>
          <a:lstStyle>
            <a:lvl1pPr>
              <a:defRPr/>
            </a:lvl1pPr>
          </a:lstStyle>
          <a:p>
            <a:pPr>
              <a:defRPr/>
            </a:pPr>
            <a:endParaRPr lang="es-ES" altLang="en-US"/>
          </a:p>
        </p:txBody>
      </p:sp>
      <p:sp>
        <p:nvSpPr>
          <p:cNvPr id="4" name="Footer Placeholder 3">
            <a:extLst>
              <a:ext uri="{FF2B5EF4-FFF2-40B4-BE49-F238E27FC236}">
                <a16:creationId xmlns:a16="http://schemas.microsoft.com/office/drawing/2014/main" id="{B0F9C51E-7C36-4AB4-BC0F-5205B4AEEEA3}"/>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5" name="Slide Number Placeholder 4">
            <a:extLst>
              <a:ext uri="{FF2B5EF4-FFF2-40B4-BE49-F238E27FC236}">
                <a16:creationId xmlns:a16="http://schemas.microsoft.com/office/drawing/2014/main" id="{35A23A4F-315A-4FD2-8DBA-C91125B8B647}"/>
              </a:ext>
            </a:extLst>
          </p:cNvPr>
          <p:cNvSpPr>
            <a:spLocks noGrp="1"/>
          </p:cNvSpPr>
          <p:nvPr>
            <p:ph type="sldNum" sz="quarter" idx="12"/>
          </p:nvPr>
        </p:nvSpPr>
        <p:spPr/>
        <p:txBody>
          <a:bodyPr/>
          <a:lstStyle>
            <a:lvl1pPr>
              <a:defRPr smtClean="0"/>
            </a:lvl1pPr>
          </a:lstStyle>
          <a:p>
            <a:pPr>
              <a:defRPr/>
            </a:pPr>
            <a:fld id="{04A39DA4-7A87-4A79-B4B1-A01D105C4736}" type="slidenum">
              <a:rPr lang="es-ES" altLang="en-US"/>
              <a:pPr>
                <a:defRPr/>
              </a:pPr>
              <a:t>‹#›</a:t>
            </a:fld>
            <a:endParaRPr lang="es-ES" altLang="en-US"/>
          </a:p>
        </p:txBody>
      </p:sp>
    </p:spTree>
    <p:extLst>
      <p:ext uri="{BB962C8B-B14F-4D97-AF65-F5344CB8AC3E}">
        <p14:creationId xmlns:p14="http://schemas.microsoft.com/office/powerpoint/2010/main" val="3143324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3927D2-2A99-4680-A35C-75E96A00FFEA}"/>
              </a:ext>
            </a:extLst>
          </p:cNvPr>
          <p:cNvSpPr>
            <a:spLocks noGrp="1"/>
          </p:cNvSpPr>
          <p:nvPr>
            <p:ph type="dt" sz="half" idx="10"/>
          </p:nvPr>
        </p:nvSpPr>
        <p:spPr/>
        <p:txBody>
          <a:bodyPr/>
          <a:lstStyle>
            <a:lvl1pPr>
              <a:defRPr/>
            </a:lvl1pPr>
          </a:lstStyle>
          <a:p>
            <a:pPr>
              <a:defRPr/>
            </a:pPr>
            <a:endParaRPr lang="es-ES" altLang="en-US"/>
          </a:p>
        </p:txBody>
      </p:sp>
      <p:sp>
        <p:nvSpPr>
          <p:cNvPr id="3" name="Footer Placeholder 2">
            <a:extLst>
              <a:ext uri="{FF2B5EF4-FFF2-40B4-BE49-F238E27FC236}">
                <a16:creationId xmlns:a16="http://schemas.microsoft.com/office/drawing/2014/main" id="{AC6219D3-6F17-47F6-AB5D-28CEDC88C8BB}"/>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4" name="Slide Number Placeholder 3">
            <a:extLst>
              <a:ext uri="{FF2B5EF4-FFF2-40B4-BE49-F238E27FC236}">
                <a16:creationId xmlns:a16="http://schemas.microsoft.com/office/drawing/2014/main" id="{B4FF1AB4-89F1-47A0-B72C-748B381D5A43}"/>
              </a:ext>
            </a:extLst>
          </p:cNvPr>
          <p:cNvSpPr>
            <a:spLocks noGrp="1"/>
          </p:cNvSpPr>
          <p:nvPr>
            <p:ph type="sldNum" sz="quarter" idx="12"/>
          </p:nvPr>
        </p:nvSpPr>
        <p:spPr/>
        <p:txBody>
          <a:bodyPr/>
          <a:lstStyle>
            <a:lvl1pPr>
              <a:defRPr smtClean="0"/>
            </a:lvl1pPr>
          </a:lstStyle>
          <a:p>
            <a:pPr>
              <a:defRPr/>
            </a:pPr>
            <a:fld id="{AB98EC6E-D6E1-4109-A521-ED50E3EA9A89}" type="slidenum">
              <a:rPr lang="es-ES" altLang="en-US"/>
              <a:pPr>
                <a:defRPr/>
              </a:pPr>
              <a:t>‹#›</a:t>
            </a:fld>
            <a:endParaRPr lang="es-ES" altLang="en-US"/>
          </a:p>
        </p:txBody>
      </p:sp>
    </p:spTree>
    <p:extLst>
      <p:ext uri="{BB962C8B-B14F-4D97-AF65-F5344CB8AC3E}">
        <p14:creationId xmlns:p14="http://schemas.microsoft.com/office/powerpoint/2010/main" val="3810502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4D13AF-E9ED-4CAD-B368-AAB0E22CAF37}"/>
              </a:ext>
            </a:extLst>
          </p:cNvPr>
          <p:cNvSpPr>
            <a:spLocks noGrp="1"/>
          </p:cNvSpPr>
          <p:nvPr>
            <p:ph type="dt" sz="half" idx="10"/>
          </p:nvPr>
        </p:nvSpPr>
        <p:spPr/>
        <p:txBody>
          <a:bodyPr/>
          <a:lstStyle>
            <a:lvl1pPr>
              <a:defRPr/>
            </a:lvl1pPr>
          </a:lstStyle>
          <a:p>
            <a:pPr>
              <a:defRPr/>
            </a:pPr>
            <a:endParaRPr lang="es-ES" altLang="en-US"/>
          </a:p>
        </p:txBody>
      </p:sp>
      <p:sp>
        <p:nvSpPr>
          <p:cNvPr id="6" name="Footer Placeholder 5">
            <a:extLst>
              <a:ext uri="{FF2B5EF4-FFF2-40B4-BE49-F238E27FC236}">
                <a16:creationId xmlns:a16="http://schemas.microsoft.com/office/drawing/2014/main" id="{967C559E-679E-4BCF-94DE-3C385A40DFF8}"/>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7" name="Slide Number Placeholder 6">
            <a:extLst>
              <a:ext uri="{FF2B5EF4-FFF2-40B4-BE49-F238E27FC236}">
                <a16:creationId xmlns:a16="http://schemas.microsoft.com/office/drawing/2014/main" id="{34F4564B-3753-4205-9E48-B033A4540DA9}"/>
              </a:ext>
            </a:extLst>
          </p:cNvPr>
          <p:cNvSpPr>
            <a:spLocks noGrp="1"/>
          </p:cNvSpPr>
          <p:nvPr>
            <p:ph type="sldNum" sz="quarter" idx="12"/>
          </p:nvPr>
        </p:nvSpPr>
        <p:spPr/>
        <p:txBody>
          <a:bodyPr/>
          <a:lstStyle>
            <a:lvl1pPr>
              <a:defRPr smtClean="0"/>
            </a:lvl1pPr>
          </a:lstStyle>
          <a:p>
            <a:pPr>
              <a:defRPr/>
            </a:pPr>
            <a:fld id="{AC8F89FE-1F57-4288-A61C-F2550F9A341E}" type="slidenum">
              <a:rPr lang="es-ES" altLang="en-US"/>
              <a:pPr>
                <a:defRPr/>
              </a:pPr>
              <a:t>‹#›</a:t>
            </a:fld>
            <a:endParaRPr lang="es-ES" altLang="en-US"/>
          </a:p>
        </p:txBody>
      </p:sp>
    </p:spTree>
    <p:extLst>
      <p:ext uri="{BB962C8B-B14F-4D97-AF65-F5344CB8AC3E}">
        <p14:creationId xmlns:p14="http://schemas.microsoft.com/office/powerpoint/2010/main" val="2005287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C327F9-2BBF-40F4-88F5-58C78B6D9293}"/>
              </a:ext>
            </a:extLst>
          </p:cNvPr>
          <p:cNvSpPr>
            <a:spLocks noGrp="1"/>
          </p:cNvSpPr>
          <p:nvPr>
            <p:ph type="dt" sz="half" idx="10"/>
          </p:nvPr>
        </p:nvSpPr>
        <p:spPr/>
        <p:txBody>
          <a:bodyPr/>
          <a:lstStyle>
            <a:lvl1pPr>
              <a:defRPr/>
            </a:lvl1pPr>
          </a:lstStyle>
          <a:p>
            <a:pPr>
              <a:defRPr/>
            </a:pPr>
            <a:endParaRPr lang="es-ES" altLang="en-US"/>
          </a:p>
        </p:txBody>
      </p:sp>
      <p:sp>
        <p:nvSpPr>
          <p:cNvPr id="6" name="Footer Placeholder 5">
            <a:extLst>
              <a:ext uri="{FF2B5EF4-FFF2-40B4-BE49-F238E27FC236}">
                <a16:creationId xmlns:a16="http://schemas.microsoft.com/office/drawing/2014/main" id="{2354AD27-1A51-4851-AF15-A4047ED1E830}"/>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7" name="Slide Number Placeholder 6">
            <a:extLst>
              <a:ext uri="{FF2B5EF4-FFF2-40B4-BE49-F238E27FC236}">
                <a16:creationId xmlns:a16="http://schemas.microsoft.com/office/drawing/2014/main" id="{84BDB0EA-7E97-4C9F-ADC0-D6DBA5DB1FAC}"/>
              </a:ext>
            </a:extLst>
          </p:cNvPr>
          <p:cNvSpPr>
            <a:spLocks noGrp="1"/>
          </p:cNvSpPr>
          <p:nvPr>
            <p:ph type="sldNum" sz="quarter" idx="12"/>
          </p:nvPr>
        </p:nvSpPr>
        <p:spPr/>
        <p:txBody>
          <a:bodyPr/>
          <a:lstStyle>
            <a:lvl1pPr>
              <a:defRPr smtClean="0"/>
            </a:lvl1pPr>
          </a:lstStyle>
          <a:p>
            <a:pPr>
              <a:defRPr/>
            </a:pPr>
            <a:fld id="{BF1305C6-45C8-4FF4-A58A-89149D40344C}" type="slidenum">
              <a:rPr lang="es-ES" altLang="en-US"/>
              <a:pPr>
                <a:defRPr/>
              </a:pPr>
              <a:t>‹#›</a:t>
            </a:fld>
            <a:endParaRPr lang="es-ES" altLang="en-US"/>
          </a:p>
        </p:txBody>
      </p:sp>
    </p:spTree>
    <p:extLst>
      <p:ext uri="{BB962C8B-B14F-4D97-AF65-F5344CB8AC3E}">
        <p14:creationId xmlns:p14="http://schemas.microsoft.com/office/powerpoint/2010/main" val="3270961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 /><Relationship Id="rId13" Type="http://schemas.openxmlformats.org/officeDocument/2006/relationships/image" Target="../media/image2.jpeg" /><Relationship Id="rId3" Type="http://schemas.openxmlformats.org/officeDocument/2006/relationships/slideLayout" Target="../slideLayouts/slideLayout14.xml" /><Relationship Id="rId7" Type="http://schemas.openxmlformats.org/officeDocument/2006/relationships/slideLayout" Target="../slideLayouts/slideLayout18.xml" /><Relationship Id="rId12" Type="http://schemas.openxmlformats.org/officeDocument/2006/relationships/theme" Target="../theme/theme2.xml" /><Relationship Id="rId2" Type="http://schemas.openxmlformats.org/officeDocument/2006/relationships/slideLayout" Target="../slideLayouts/slideLayout13.xml" /><Relationship Id="rId1" Type="http://schemas.openxmlformats.org/officeDocument/2006/relationships/slideLayout" Target="../slideLayouts/slideLayout12.xml" /><Relationship Id="rId6" Type="http://schemas.openxmlformats.org/officeDocument/2006/relationships/slideLayout" Target="../slideLayouts/slideLayout17.xml" /><Relationship Id="rId11" Type="http://schemas.openxmlformats.org/officeDocument/2006/relationships/slideLayout" Target="../slideLayouts/slideLayout22.xml" /><Relationship Id="rId5" Type="http://schemas.openxmlformats.org/officeDocument/2006/relationships/slideLayout" Target="../slideLayouts/slideLayout16.xml" /><Relationship Id="rId10" Type="http://schemas.openxmlformats.org/officeDocument/2006/relationships/slideLayout" Target="../slideLayouts/slideLayout21.xml" /><Relationship Id="rId4" Type="http://schemas.openxmlformats.org/officeDocument/2006/relationships/slideLayout" Target="../slideLayouts/slideLayout15.xml" /><Relationship Id="rId9" Type="http://schemas.openxmlformats.org/officeDocument/2006/relationships/slideLayout" Target="../slideLayouts/slideLayout20.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84E3CA1-E916-403F-BD5F-533CAE90C190}"/>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n-US"/>
              <a:t>Haga clic para cambiar el estilo de título	</a:t>
            </a:r>
          </a:p>
        </p:txBody>
      </p:sp>
      <p:sp>
        <p:nvSpPr>
          <p:cNvPr id="1027" name="Rectangle 3">
            <a:extLst>
              <a:ext uri="{FF2B5EF4-FFF2-40B4-BE49-F238E27FC236}">
                <a16:creationId xmlns:a16="http://schemas.microsoft.com/office/drawing/2014/main" id="{B860DD36-2B49-458C-B03B-75997027EDB4}"/>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n-US"/>
              <a:t>Haga clic para modificar el estilo de texto del patrón</a:t>
            </a:r>
          </a:p>
          <a:p>
            <a:pPr lvl="1"/>
            <a:r>
              <a:rPr lang="es-ES" altLang="en-US"/>
              <a:t>Segundo nivel</a:t>
            </a:r>
          </a:p>
          <a:p>
            <a:pPr lvl="2"/>
            <a:r>
              <a:rPr lang="es-ES" altLang="en-US"/>
              <a:t>Tercer nivel</a:t>
            </a:r>
          </a:p>
          <a:p>
            <a:pPr lvl="3"/>
            <a:r>
              <a:rPr lang="es-ES" altLang="en-US"/>
              <a:t>Cuarto nivel</a:t>
            </a:r>
          </a:p>
          <a:p>
            <a:pPr lvl="4"/>
            <a:r>
              <a:rPr lang="es-ES" altLang="en-US"/>
              <a:t>Quinto nivel</a:t>
            </a:r>
          </a:p>
        </p:txBody>
      </p:sp>
      <p:sp>
        <p:nvSpPr>
          <p:cNvPr id="1028" name="Rectangle 4">
            <a:extLst>
              <a:ext uri="{FF2B5EF4-FFF2-40B4-BE49-F238E27FC236}">
                <a16:creationId xmlns:a16="http://schemas.microsoft.com/office/drawing/2014/main" id="{72D6448C-BFDC-4E20-B135-E7B31FB4F364}"/>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s-ES" altLang="en-US"/>
          </a:p>
        </p:txBody>
      </p:sp>
      <p:sp>
        <p:nvSpPr>
          <p:cNvPr id="1029" name="Rectangle 5">
            <a:extLst>
              <a:ext uri="{FF2B5EF4-FFF2-40B4-BE49-F238E27FC236}">
                <a16:creationId xmlns:a16="http://schemas.microsoft.com/office/drawing/2014/main" id="{85E82DF1-A225-4770-A4C8-03BFFBE76ABF}"/>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r>
              <a:rPr lang="es-ES" altLang="en-US"/>
              <a:t>TCF's DNA - Part 1</a:t>
            </a:r>
          </a:p>
        </p:txBody>
      </p:sp>
      <p:sp>
        <p:nvSpPr>
          <p:cNvPr id="1030" name="Rectangle 6">
            <a:extLst>
              <a:ext uri="{FF2B5EF4-FFF2-40B4-BE49-F238E27FC236}">
                <a16:creationId xmlns:a16="http://schemas.microsoft.com/office/drawing/2014/main" id="{08BFF163-5EF0-48B7-B638-6C33B87853B4}"/>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4289EB66-B614-4621-BE08-DB86595735B3}" type="slidenum">
              <a:rPr lang="es-ES" altLang="en-US"/>
              <a:pPr>
                <a:defRPr/>
              </a:pPr>
              <a:t>‹#›</a:t>
            </a:fld>
            <a:endParaRPr lang="es-ES" altLang="en-US"/>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B4DC55A-BD85-442B-8A4D-3BBA4DCCD6AC}"/>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n-US"/>
              <a:t>Haga clic para cambiar el estilo de título	</a:t>
            </a:r>
          </a:p>
        </p:txBody>
      </p:sp>
      <p:sp>
        <p:nvSpPr>
          <p:cNvPr id="2051" name="Rectangle 3">
            <a:extLst>
              <a:ext uri="{FF2B5EF4-FFF2-40B4-BE49-F238E27FC236}">
                <a16:creationId xmlns:a16="http://schemas.microsoft.com/office/drawing/2014/main" id="{1348062C-1A0C-4FFE-A9B7-2D8706399AB5}"/>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n-US"/>
              <a:t>Haga clic para modificar el estilo de texto del patrón</a:t>
            </a:r>
          </a:p>
          <a:p>
            <a:pPr lvl="1"/>
            <a:r>
              <a:rPr lang="es-ES" altLang="en-US"/>
              <a:t>Segundo nivel</a:t>
            </a:r>
          </a:p>
          <a:p>
            <a:pPr lvl="2"/>
            <a:r>
              <a:rPr lang="es-ES" altLang="en-US"/>
              <a:t>Tercer nivel</a:t>
            </a:r>
          </a:p>
          <a:p>
            <a:pPr lvl="3"/>
            <a:r>
              <a:rPr lang="es-ES" altLang="en-US"/>
              <a:t>Cuarto nivel</a:t>
            </a:r>
          </a:p>
          <a:p>
            <a:pPr lvl="4"/>
            <a:r>
              <a:rPr lang="es-ES" altLang="en-US"/>
              <a:t>Quinto nivel</a:t>
            </a:r>
          </a:p>
        </p:txBody>
      </p:sp>
      <p:sp>
        <p:nvSpPr>
          <p:cNvPr id="1028" name="Rectangle 4">
            <a:extLst>
              <a:ext uri="{FF2B5EF4-FFF2-40B4-BE49-F238E27FC236}">
                <a16:creationId xmlns:a16="http://schemas.microsoft.com/office/drawing/2014/main" id="{842486A1-6265-429E-BAB7-F2D3F5DB83FE}"/>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s-ES" altLang="en-US"/>
          </a:p>
        </p:txBody>
      </p:sp>
      <p:sp>
        <p:nvSpPr>
          <p:cNvPr id="1029" name="Rectangle 5">
            <a:extLst>
              <a:ext uri="{FF2B5EF4-FFF2-40B4-BE49-F238E27FC236}">
                <a16:creationId xmlns:a16="http://schemas.microsoft.com/office/drawing/2014/main" id="{309D9BA2-C972-4061-8FFA-56176972407D}"/>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r>
              <a:rPr lang="es-ES" altLang="en-US"/>
              <a:t>TCF's DNA - Part 1</a:t>
            </a:r>
          </a:p>
        </p:txBody>
      </p:sp>
      <p:sp>
        <p:nvSpPr>
          <p:cNvPr id="1030" name="Rectangle 6">
            <a:extLst>
              <a:ext uri="{FF2B5EF4-FFF2-40B4-BE49-F238E27FC236}">
                <a16:creationId xmlns:a16="http://schemas.microsoft.com/office/drawing/2014/main" id="{77DDFEC4-FA85-458F-BAD4-C960649948E3}"/>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A987E8D4-FD6C-4B81-8BE4-275BEC106364}" type="slidenum">
              <a:rPr lang="es-ES" altLang="en-US"/>
              <a:pPr>
                <a:defRPr/>
              </a:pPr>
              <a:t>‹#›</a:t>
            </a:fld>
            <a:endParaRPr lang="es-ES" altLang="en-US"/>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notesSlide" Target="../notesSlides/notesSlide1.xml" /><Relationship Id="rId1" Type="http://schemas.openxmlformats.org/officeDocument/2006/relationships/slideLayout" Target="../slideLayouts/slideLayout12.xml" /></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3" Type="http://schemas.openxmlformats.org/officeDocument/2006/relationships/image" Target="../media/image1.jpeg" /><Relationship Id="rId2" Type="http://schemas.openxmlformats.org/officeDocument/2006/relationships/notesSlide" Target="../notesSlides/notesSlide12.xm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3" Type="http://schemas.openxmlformats.org/officeDocument/2006/relationships/image" Target="../media/image1.jpeg" /><Relationship Id="rId2" Type="http://schemas.openxmlformats.org/officeDocument/2006/relationships/notesSlide" Target="../notesSlides/notesSlide13.xml"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3" Type="http://schemas.openxmlformats.org/officeDocument/2006/relationships/image" Target="../media/image1.jpeg" /><Relationship Id="rId2" Type="http://schemas.openxmlformats.org/officeDocument/2006/relationships/notesSlide" Target="../notesSlides/notesSlide15.xml"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3" Type="http://schemas.openxmlformats.org/officeDocument/2006/relationships/image" Target="../media/image1.jpeg" /><Relationship Id="rId2" Type="http://schemas.openxmlformats.org/officeDocument/2006/relationships/notesSlide" Target="../notesSlides/notesSlide16.xml"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3" Type="http://schemas.openxmlformats.org/officeDocument/2006/relationships/image" Target="../media/image1.jpeg" /><Relationship Id="rId2" Type="http://schemas.openxmlformats.org/officeDocument/2006/relationships/notesSlide" Target="../notesSlides/notesSlide17.xml"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notesSlide" Target="../notesSlides/notesSlide18.xml" /><Relationship Id="rId1" Type="http://schemas.openxmlformats.org/officeDocument/2006/relationships/slideLayout" Target="../slideLayouts/slideLayout12.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3" Type="http://schemas.openxmlformats.org/officeDocument/2006/relationships/image" Target="../media/image1.jpeg" /><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image" Target="../media/image4.jpeg" /><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6386" name="Rectangle 110">
            <a:extLst>
              <a:ext uri="{FF2B5EF4-FFF2-40B4-BE49-F238E27FC236}">
                <a16:creationId xmlns:a16="http://schemas.microsoft.com/office/drawing/2014/main" id="{2CBD2B94-8F81-46E0-842E-C8476BCC8FAE}"/>
              </a:ext>
            </a:extLst>
          </p:cNvPr>
          <p:cNvSpPr>
            <a:spLocks noGrp="1" noChangeArrowheads="1"/>
          </p:cNvSpPr>
          <p:nvPr>
            <p:ph type="ctrTitle"/>
          </p:nvPr>
        </p:nvSpPr>
        <p:spPr>
          <a:xfrm>
            <a:off x="3348038" y="981076"/>
            <a:ext cx="5184775" cy="2447924"/>
          </a:xfrm>
          <a:noFill/>
        </p:spPr>
        <p:txBody>
          <a:bodyPr anchor="ctr"/>
          <a:lstStyle/>
          <a:p>
            <a:pPr algn="l" eaLnBrk="1" hangingPunct="1"/>
            <a:r>
              <a:rPr lang="es-UY" altLang="en-US" sz="4000" b="1" dirty="0">
                <a:solidFill>
                  <a:srgbClr val="FFFF00"/>
                </a:solidFill>
              </a:rPr>
              <a:t>TCF’s DNA 2025  Part 4 </a:t>
            </a:r>
            <a:r>
              <a:rPr lang="es-UY" altLang="en-US" sz="4000" b="1" i="1" dirty="0">
                <a:solidFill>
                  <a:schemeClr val="bg1"/>
                </a:solidFill>
              </a:rPr>
              <a:t>(of 4)</a:t>
            </a:r>
            <a:endParaRPr lang="es-ES" altLang="en-US" sz="4000" b="1" i="1" dirty="0">
              <a:solidFill>
                <a:schemeClr val="bg1"/>
              </a:solidFill>
            </a:endParaRPr>
          </a:p>
        </p:txBody>
      </p:sp>
      <p:sp>
        <p:nvSpPr>
          <p:cNvPr id="16387" name="Rectangle 115">
            <a:extLst>
              <a:ext uri="{FF2B5EF4-FFF2-40B4-BE49-F238E27FC236}">
                <a16:creationId xmlns:a16="http://schemas.microsoft.com/office/drawing/2014/main" id="{32081795-BB2C-4E2F-969B-ACCD75AB095A}"/>
              </a:ext>
            </a:extLst>
          </p:cNvPr>
          <p:cNvSpPr>
            <a:spLocks noGrp="1" noChangeArrowheads="1"/>
          </p:cNvSpPr>
          <p:nvPr>
            <p:ph type="subTitle" idx="1"/>
          </p:nvPr>
        </p:nvSpPr>
        <p:spPr>
          <a:xfrm>
            <a:off x="3563938" y="4077072"/>
            <a:ext cx="4752975" cy="1799853"/>
          </a:xfrm>
        </p:spPr>
        <p:txBody>
          <a:bodyPr/>
          <a:lstStyle/>
          <a:p>
            <a:pPr algn="r" eaLnBrk="1" hangingPunct="1"/>
            <a:r>
              <a:rPr lang="en-US" altLang="en-US" sz="2800" dirty="0">
                <a:solidFill>
                  <a:srgbClr val="FFFF00"/>
                </a:solidFill>
              </a:rPr>
              <a:t>Our Church’s Identity, </a:t>
            </a:r>
          </a:p>
          <a:p>
            <a:pPr algn="r" eaLnBrk="1" hangingPunct="1"/>
            <a:r>
              <a:rPr lang="en-US" altLang="en-US" sz="2800" dirty="0">
                <a:solidFill>
                  <a:srgbClr val="FFFF00"/>
                </a:solidFill>
              </a:rPr>
              <a:t>by Andy Acreman</a:t>
            </a:r>
          </a:p>
          <a:p>
            <a:pPr algn="r" eaLnBrk="1" hangingPunct="1"/>
            <a:r>
              <a:rPr lang="en-US" altLang="en-US" sz="2800" dirty="0">
                <a:solidFill>
                  <a:srgbClr val="FFFF00"/>
                </a:solidFill>
              </a:rPr>
              <a:t>25</a:t>
            </a:r>
            <a:r>
              <a:rPr lang="en-US" altLang="en-US" sz="2800" baseline="30000" dirty="0">
                <a:solidFill>
                  <a:srgbClr val="FFFF00"/>
                </a:solidFill>
              </a:rPr>
              <a:t>th</a:t>
            </a:r>
            <a:r>
              <a:rPr lang="en-US" altLang="en-US" sz="2800" dirty="0">
                <a:solidFill>
                  <a:srgbClr val="FFFF00"/>
                </a:solidFill>
              </a:rPr>
              <a:t> May 2025</a:t>
            </a:r>
          </a:p>
          <a:p>
            <a:pPr algn="l" eaLnBrk="1" hangingPunct="1"/>
            <a:endParaRPr lang="en-US" altLang="en-US" sz="2800" dirty="0">
              <a:solidFill>
                <a:schemeClr val="bg1"/>
              </a:solidFill>
            </a:endParaRPr>
          </a:p>
          <a:p>
            <a:pPr algn="l" eaLnBrk="1" hangingPunct="1"/>
            <a:endParaRPr lang="es-ES" altLang="en-US" sz="2800"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E07D9465-223B-475D-B50D-EEB75DABDC95}"/>
              </a:ext>
            </a:extLst>
          </p:cNvPr>
          <p:cNvSpPr>
            <a:spLocks noGrp="1" noChangeArrowheads="1"/>
          </p:cNvSpPr>
          <p:nvPr>
            <p:ph type="title"/>
          </p:nvPr>
        </p:nvSpPr>
        <p:spPr>
          <a:xfrm>
            <a:off x="1908175" y="188913"/>
            <a:ext cx="6994525" cy="719137"/>
          </a:xfrm>
        </p:spPr>
        <p:txBody>
          <a:bodyPr/>
          <a:lstStyle/>
          <a:p>
            <a:pPr eaLnBrk="1" hangingPunct="1"/>
            <a:r>
              <a:rPr lang="en-GB" altLang="en-US" b="1" dirty="0">
                <a:solidFill>
                  <a:srgbClr val="3366FF"/>
                </a:solidFill>
              </a:rPr>
              <a:t>God Receives the Glory </a:t>
            </a:r>
            <a:endParaRPr lang="en-US" altLang="en-US" b="1" dirty="0">
              <a:solidFill>
                <a:srgbClr val="3366FF"/>
              </a:solidFill>
            </a:endParaRPr>
          </a:p>
        </p:txBody>
      </p:sp>
      <p:sp>
        <p:nvSpPr>
          <p:cNvPr id="146435" name="Rectangle 3">
            <a:extLst>
              <a:ext uri="{FF2B5EF4-FFF2-40B4-BE49-F238E27FC236}">
                <a16:creationId xmlns:a16="http://schemas.microsoft.com/office/drawing/2014/main" id="{D9D8B56A-EEF1-4620-9962-6544ABB3FBD5}"/>
              </a:ext>
            </a:extLst>
          </p:cNvPr>
          <p:cNvSpPr>
            <a:spLocks noGrp="1" noChangeArrowheads="1"/>
          </p:cNvSpPr>
          <p:nvPr>
            <p:ph type="body" idx="1"/>
          </p:nvPr>
        </p:nvSpPr>
        <p:spPr>
          <a:xfrm>
            <a:off x="1763713" y="980728"/>
            <a:ext cx="7272337" cy="5472460"/>
          </a:xfrm>
        </p:spPr>
        <p:txBody>
          <a:bodyPr/>
          <a:lstStyle/>
          <a:p>
            <a:pPr eaLnBrk="1" fontAlgn="ctr" hangingPunct="1">
              <a:buFont typeface="Arial" panose="020B0604020202020204" pitchFamily="34" charset="0"/>
              <a:buChar char="•"/>
              <a:defRPr/>
            </a:pPr>
            <a:r>
              <a:rPr lang="en-GB" sz="2600" dirty="0"/>
              <a:t>Johann Sebastian Bach often wrote the initials </a:t>
            </a:r>
            <a:r>
              <a:rPr lang="en-GB" sz="2600" b="1" dirty="0"/>
              <a:t>SDG </a:t>
            </a:r>
            <a:r>
              <a:rPr lang="en-GB" sz="2600" dirty="0"/>
              <a:t>at the end of his musical compositions.  (Latin): </a:t>
            </a:r>
            <a:r>
              <a:rPr lang="en-GB" sz="2600" b="1" i="1" dirty="0"/>
              <a:t>Sola Deo Gloria = </a:t>
            </a:r>
            <a:r>
              <a:rPr lang="en-GB" sz="2600" b="1" dirty="0"/>
              <a:t>‘To God alone be the glory’.</a:t>
            </a:r>
            <a:r>
              <a:rPr lang="en-GB" sz="2600" dirty="0"/>
              <a:t> </a:t>
            </a:r>
          </a:p>
          <a:p>
            <a:pPr marL="0" indent="0" eaLnBrk="1" fontAlgn="ctr" hangingPunct="1">
              <a:buNone/>
              <a:defRPr/>
            </a:pPr>
            <a:endParaRPr lang="en-GB" sz="2600" dirty="0"/>
          </a:p>
          <a:p>
            <a:pPr eaLnBrk="1" fontAlgn="ctr" hangingPunct="1">
              <a:buFont typeface="Arial" panose="020B0604020202020204" pitchFamily="34" charset="0"/>
              <a:buChar char="•"/>
              <a:defRPr/>
            </a:pPr>
            <a:r>
              <a:rPr lang="en-GB" sz="2600" i="1" dirty="0"/>
              <a:t>Rev 14:7.  Fear God and give him glory.</a:t>
            </a:r>
          </a:p>
          <a:p>
            <a:pPr eaLnBrk="1" fontAlgn="ctr" hangingPunct="1">
              <a:buFont typeface="Arial" panose="020B0604020202020204" pitchFamily="34" charset="0"/>
              <a:buChar char="•"/>
              <a:defRPr/>
            </a:pPr>
            <a:r>
              <a:rPr lang="en-GB" sz="2600" i="1" dirty="0"/>
              <a:t>John 8:54.  If I glorify myself, my glory means nothing. My Father, whom you claim as your God, is the one who glorifies me.  </a:t>
            </a:r>
          </a:p>
          <a:p>
            <a:pPr eaLnBrk="1" fontAlgn="ctr" hangingPunct="1">
              <a:buFont typeface="Arial" panose="020B0604020202020204" pitchFamily="34" charset="0"/>
              <a:buChar char="•"/>
              <a:defRPr/>
            </a:pPr>
            <a:r>
              <a:rPr lang="en-GB" sz="2600" i="1" dirty="0"/>
              <a:t>1 Peter 4:11.  …so that in all things God may be praised through Jesus Christ. To him be the glory and the power for ever and ever</a:t>
            </a:r>
          </a:p>
          <a:p>
            <a:pPr marL="0" indent="0" eaLnBrk="1" fontAlgn="ctr" hangingPunct="1">
              <a:buNone/>
              <a:defRPr/>
            </a:pPr>
            <a:r>
              <a:rPr lang="en-GB" sz="2600" dirty="0"/>
              <a:t> </a:t>
            </a:r>
          </a:p>
          <a:p>
            <a:pPr eaLnBrk="1" fontAlgn="ctr" hangingPunct="1">
              <a:buFont typeface="Arial" panose="020B0604020202020204" pitchFamily="34" charset="0"/>
              <a:buChar char="•"/>
              <a:defRPr/>
            </a:pPr>
            <a:endParaRPr lang="en-GB" sz="2600" dirty="0"/>
          </a:p>
        </p:txBody>
      </p:sp>
      <p:sp>
        <p:nvSpPr>
          <p:cNvPr id="32772" name="Slide Number Placeholder 2">
            <a:extLst>
              <a:ext uri="{FF2B5EF4-FFF2-40B4-BE49-F238E27FC236}">
                <a16:creationId xmlns:a16="http://schemas.microsoft.com/office/drawing/2014/main" id="{F4585072-A632-4553-A8BA-FADB9ECB1AE5}"/>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5AB4E3D-D1A2-47C9-9C3D-109EDBCB393B}" type="slidenum">
              <a:rPr lang="es-ES" altLang="en-US"/>
              <a:pPr/>
              <a:t>10</a:t>
            </a:fld>
            <a:endParaRPr lang="es-ES" altLang="en-US" dirty="0"/>
          </a:p>
        </p:txBody>
      </p:sp>
    </p:spTree>
    <p:extLst>
      <p:ext uri="{BB962C8B-B14F-4D97-AF65-F5344CB8AC3E}">
        <p14:creationId xmlns:p14="http://schemas.microsoft.com/office/powerpoint/2010/main" val="3406953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6435">
                                            <p:txEl>
                                              <p:pRg st="2" end="2"/>
                                            </p:txEl>
                                          </p:spTgt>
                                        </p:tgtEl>
                                        <p:attrNameLst>
                                          <p:attrName>style.visibility</p:attrName>
                                        </p:attrNameLst>
                                      </p:cBhvr>
                                      <p:to>
                                        <p:strVal val="visible"/>
                                      </p:to>
                                    </p:set>
                                    <p:anim calcmode="lin" valueType="num">
                                      <p:cBhvr additive="base">
                                        <p:cTn id="13" dur="500" fill="hold"/>
                                        <p:tgtEl>
                                          <p:spTgt spid="14643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6435">
                                            <p:txEl>
                                              <p:pRg st="3" end="3"/>
                                            </p:txEl>
                                          </p:spTgt>
                                        </p:tgtEl>
                                        <p:attrNameLst>
                                          <p:attrName>style.visibility</p:attrName>
                                        </p:attrNameLst>
                                      </p:cBhvr>
                                      <p:to>
                                        <p:strVal val="visible"/>
                                      </p:to>
                                    </p:set>
                                    <p:anim calcmode="lin" valueType="num">
                                      <p:cBhvr additive="base">
                                        <p:cTn id="19" dur="500" fill="hold"/>
                                        <p:tgtEl>
                                          <p:spTgt spid="14643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64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46435">
                                            <p:txEl>
                                              <p:pRg st="4" end="4"/>
                                            </p:txEl>
                                          </p:spTgt>
                                        </p:tgtEl>
                                        <p:attrNameLst>
                                          <p:attrName>style.visibility</p:attrName>
                                        </p:attrNameLst>
                                      </p:cBhvr>
                                      <p:to>
                                        <p:strVal val="visible"/>
                                      </p:to>
                                    </p:set>
                                    <p:anim calcmode="lin" valueType="num">
                                      <p:cBhvr additive="base">
                                        <p:cTn id="25" dur="500" fill="hold"/>
                                        <p:tgtEl>
                                          <p:spTgt spid="14643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643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422B13-A2AD-5D8B-060F-599501EF5300}"/>
            </a:ext>
          </a:extLst>
        </p:cNvPr>
        <p:cNvGrpSpPr/>
        <p:nvPr/>
      </p:nvGrpSpPr>
      <p:grpSpPr>
        <a:xfrm>
          <a:off x="0" y="0"/>
          <a:ext cx="0" cy="0"/>
          <a:chOff x="0" y="0"/>
          <a:chExt cx="0" cy="0"/>
        </a:xfrm>
      </p:grpSpPr>
      <p:sp>
        <p:nvSpPr>
          <p:cNvPr id="32770" name="Rectangle 2">
            <a:extLst>
              <a:ext uri="{FF2B5EF4-FFF2-40B4-BE49-F238E27FC236}">
                <a16:creationId xmlns:a16="http://schemas.microsoft.com/office/drawing/2014/main" id="{6DFA3EA1-A082-C5E8-4C22-7517CA8FB288}"/>
              </a:ext>
            </a:extLst>
          </p:cNvPr>
          <p:cNvSpPr>
            <a:spLocks noGrp="1" noChangeArrowheads="1"/>
          </p:cNvSpPr>
          <p:nvPr>
            <p:ph type="title"/>
          </p:nvPr>
        </p:nvSpPr>
        <p:spPr>
          <a:xfrm>
            <a:off x="1908175" y="188913"/>
            <a:ext cx="6994525" cy="719137"/>
          </a:xfrm>
        </p:spPr>
        <p:txBody>
          <a:bodyPr/>
          <a:lstStyle/>
          <a:p>
            <a:pPr eaLnBrk="1" hangingPunct="1"/>
            <a:r>
              <a:rPr lang="en-GB" altLang="en-US" b="1" dirty="0">
                <a:solidFill>
                  <a:srgbClr val="3366FF"/>
                </a:solidFill>
              </a:rPr>
              <a:t>God Receives the Glory </a:t>
            </a:r>
            <a:endParaRPr lang="en-US" altLang="en-US" b="1" dirty="0">
              <a:solidFill>
                <a:srgbClr val="3366FF"/>
              </a:solidFill>
            </a:endParaRPr>
          </a:p>
        </p:txBody>
      </p:sp>
      <p:sp>
        <p:nvSpPr>
          <p:cNvPr id="146435" name="Rectangle 3">
            <a:extLst>
              <a:ext uri="{FF2B5EF4-FFF2-40B4-BE49-F238E27FC236}">
                <a16:creationId xmlns:a16="http://schemas.microsoft.com/office/drawing/2014/main" id="{7791E031-CC85-627E-5D5A-969AC5C1CEC7}"/>
              </a:ext>
            </a:extLst>
          </p:cNvPr>
          <p:cNvSpPr>
            <a:spLocks noGrp="1" noChangeArrowheads="1"/>
          </p:cNvSpPr>
          <p:nvPr>
            <p:ph type="body" idx="1"/>
          </p:nvPr>
        </p:nvSpPr>
        <p:spPr>
          <a:xfrm>
            <a:off x="1763713" y="980728"/>
            <a:ext cx="7272337" cy="5472460"/>
          </a:xfrm>
        </p:spPr>
        <p:txBody>
          <a:bodyPr/>
          <a:lstStyle/>
          <a:p>
            <a:pPr eaLnBrk="1" fontAlgn="ctr" hangingPunct="1">
              <a:buFont typeface="Arial" panose="020B0604020202020204" pitchFamily="34" charset="0"/>
              <a:buChar char="•"/>
              <a:defRPr/>
            </a:pPr>
            <a:r>
              <a:rPr lang="en-GB" sz="2600" dirty="0"/>
              <a:t>We live a life of gratitude towards Jesus, giving him all the credit for our successes, whilst taking full responsibility for our failures</a:t>
            </a:r>
          </a:p>
          <a:p>
            <a:pPr eaLnBrk="1" fontAlgn="ctr" hangingPunct="1">
              <a:buFont typeface="Arial" panose="020B0604020202020204" pitchFamily="34" charset="0"/>
              <a:buChar char="•"/>
              <a:defRPr/>
            </a:pPr>
            <a:r>
              <a:rPr lang="en-GB" sz="2600" i="1" dirty="0"/>
              <a:t>Matthew 6.  Be careful not to practice your righteousness in front of others to be seen by them. If you do, you will have no reward from your Father in heaven.  So when you give to the needy… do it in secret… </a:t>
            </a:r>
            <a:r>
              <a:rPr lang="en-GB" sz="2600" b="1" i="1" dirty="0"/>
              <a:t>Then your Father, who sees what is done in secret, will reward you</a:t>
            </a:r>
            <a:r>
              <a:rPr lang="en-GB" sz="2600" i="1" dirty="0"/>
              <a:t>.  …When you pray, go into your room, close the door and pray to your Father, who is unseen. </a:t>
            </a:r>
            <a:r>
              <a:rPr lang="en-GB" sz="2600" b="1" i="1" dirty="0"/>
              <a:t>Then your Father, who sees what is done in secret, will reward you. </a:t>
            </a:r>
          </a:p>
        </p:txBody>
      </p:sp>
      <p:sp>
        <p:nvSpPr>
          <p:cNvPr id="32772" name="Slide Number Placeholder 2">
            <a:extLst>
              <a:ext uri="{FF2B5EF4-FFF2-40B4-BE49-F238E27FC236}">
                <a16:creationId xmlns:a16="http://schemas.microsoft.com/office/drawing/2014/main" id="{876657B3-089C-9E0C-2198-FB7FD6152853}"/>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5AB4E3D-D1A2-47C9-9C3D-109EDBCB393B}" type="slidenum">
              <a:rPr lang="es-ES" altLang="en-US"/>
              <a:pPr/>
              <a:t>11</a:t>
            </a:fld>
            <a:endParaRPr lang="es-ES" altLang="en-US" dirty="0"/>
          </a:p>
        </p:txBody>
      </p:sp>
    </p:spTree>
    <p:extLst>
      <p:ext uri="{BB962C8B-B14F-4D97-AF65-F5344CB8AC3E}">
        <p14:creationId xmlns:p14="http://schemas.microsoft.com/office/powerpoint/2010/main" val="3665082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6435">
                                            <p:txEl>
                                              <p:pRg st="1" end="1"/>
                                            </p:txEl>
                                          </p:spTgt>
                                        </p:tgtEl>
                                        <p:attrNameLst>
                                          <p:attrName>style.visibility</p:attrName>
                                        </p:attrNameLst>
                                      </p:cBhvr>
                                      <p:to>
                                        <p:strVal val="visible"/>
                                      </p:to>
                                    </p:set>
                                    <p:anim calcmode="lin" valueType="num">
                                      <p:cBhvr additive="base">
                                        <p:cTn id="13" dur="500" fill="hold"/>
                                        <p:tgtEl>
                                          <p:spTgt spid="146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a:extLst>
            <a:ext uri="{FF2B5EF4-FFF2-40B4-BE49-F238E27FC236}">
              <a16:creationId xmlns:a16="http://schemas.microsoft.com/office/drawing/2014/main" id="{015224FC-7543-E377-A8F3-F84302DB6A71}"/>
            </a:ext>
          </a:extLst>
        </p:cNvPr>
        <p:cNvGrpSpPr/>
        <p:nvPr/>
      </p:nvGrpSpPr>
      <p:grpSpPr>
        <a:xfrm>
          <a:off x="0" y="0"/>
          <a:ext cx="0" cy="0"/>
          <a:chOff x="0" y="0"/>
          <a:chExt cx="0" cy="0"/>
        </a:xfrm>
      </p:grpSpPr>
      <p:sp>
        <p:nvSpPr>
          <p:cNvPr id="28674" name="Rectangle 2">
            <a:extLst>
              <a:ext uri="{FF2B5EF4-FFF2-40B4-BE49-F238E27FC236}">
                <a16:creationId xmlns:a16="http://schemas.microsoft.com/office/drawing/2014/main" id="{507E196B-D58E-E5C0-D247-104B8FF5FFDC}"/>
              </a:ext>
            </a:extLst>
          </p:cNvPr>
          <p:cNvSpPr>
            <a:spLocks noGrp="1" noChangeArrowheads="1"/>
          </p:cNvSpPr>
          <p:nvPr>
            <p:ph type="title"/>
          </p:nvPr>
        </p:nvSpPr>
        <p:spPr>
          <a:xfrm>
            <a:off x="1908175" y="1"/>
            <a:ext cx="6994525" cy="1268760"/>
          </a:xfrm>
        </p:spPr>
        <p:txBody>
          <a:bodyPr/>
          <a:lstStyle/>
          <a:p>
            <a:pPr eaLnBrk="1" hangingPunct="1"/>
            <a:r>
              <a:rPr lang="en-US" altLang="en-US" b="1" dirty="0">
                <a:solidFill>
                  <a:srgbClr val="FF0000"/>
                </a:solidFill>
              </a:rPr>
              <a:t>Summary: Our DNA – 4</a:t>
            </a:r>
            <a:br>
              <a:rPr lang="en-US" altLang="en-US" b="1" dirty="0">
                <a:solidFill>
                  <a:srgbClr val="FF0000"/>
                </a:solidFill>
              </a:rPr>
            </a:br>
            <a:r>
              <a:rPr lang="en-US" altLang="en-US" sz="3200" b="1" dirty="0">
                <a:solidFill>
                  <a:srgbClr val="0000FF"/>
                </a:solidFill>
              </a:rPr>
              <a:t>Key Attitudes</a:t>
            </a:r>
          </a:p>
        </p:txBody>
      </p:sp>
      <p:sp>
        <p:nvSpPr>
          <p:cNvPr id="146435" name="Rectangle 3">
            <a:extLst>
              <a:ext uri="{FF2B5EF4-FFF2-40B4-BE49-F238E27FC236}">
                <a16:creationId xmlns:a16="http://schemas.microsoft.com/office/drawing/2014/main" id="{E86D3F03-3239-3716-A249-A6579AE49740}"/>
              </a:ext>
            </a:extLst>
          </p:cNvPr>
          <p:cNvSpPr>
            <a:spLocks noGrp="1" noChangeArrowheads="1"/>
          </p:cNvSpPr>
          <p:nvPr>
            <p:ph type="body" idx="1"/>
          </p:nvPr>
        </p:nvSpPr>
        <p:spPr>
          <a:xfrm>
            <a:off x="1763713" y="1412776"/>
            <a:ext cx="7138987" cy="4832449"/>
          </a:xfrm>
        </p:spPr>
        <p:txBody>
          <a:bodyPr/>
          <a:lstStyle/>
          <a:p>
            <a:pPr eaLnBrk="1" fontAlgn="ctr" hangingPunct="1">
              <a:buFont typeface="Arial" panose="020B0604020202020204" pitchFamily="34" charset="0"/>
              <a:buChar char="•"/>
              <a:defRPr/>
            </a:pPr>
            <a:r>
              <a:rPr lang="en-GB" sz="2800" b="1" dirty="0"/>
              <a:t>Welcoming and Accessible to All</a:t>
            </a:r>
          </a:p>
          <a:p>
            <a:pPr eaLnBrk="1" fontAlgn="ctr" hangingPunct="1">
              <a:buFont typeface="Arial" panose="020B0604020202020204" pitchFamily="34" charset="0"/>
              <a:buChar char="•"/>
              <a:defRPr/>
            </a:pPr>
            <a:endParaRPr lang="en-GB" sz="2800" dirty="0"/>
          </a:p>
          <a:p>
            <a:pPr eaLnBrk="1" hangingPunct="1">
              <a:defRPr/>
            </a:pPr>
            <a:endParaRPr lang="en-GB" sz="1000" dirty="0"/>
          </a:p>
          <a:p>
            <a:pPr eaLnBrk="1" fontAlgn="ctr" hangingPunct="1">
              <a:buFont typeface="Arial" panose="020B0604020202020204" pitchFamily="34" charset="0"/>
              <a:buChar char="•"/>
              <a:defRPr/>
            </a:pPr>
            <a:r>
              <a:rPr lang="en-GB" sz="2800" b="1" dirty="0"/>
              <a:t>Generosity as a Heart Attitude</a:t>
            </a:r>
          </a:p>
          <a:p>
            <a:pPr eaLnBrk="1" fontAlgn="ctr" hangingPunct="1">
              <a:buFont typeface="Arial" panose="020B0604020202020204" pitchFamily="34" charset="0"/>
              <a:buChar char="•"/>
              <a:defRPr/>
            </a:pPr>
            <a:endParaRPr lang="en-GB" sz="2800" b="1" dirty="0"/>
          </a:p>
          <a:p>
            <a:pPr eaLnBrk="1" fontAlgn="ctr" hangingPunct="1">
              <a:buFont typeface="Arial" panose="020B0604020202020204" pitchFamily="34" charset="0"/>
              <a:buChar char="•"/>
              <a:defRPr/>
            </a:pPr>
            <a:endParaRPr lang="en-GB" sz="1000" dirty="0"/>
          </a:p>
          <a:p>
            <a:pPr eaLnBrk="1" fontAlgn="ctr" hangingPunct="1">
              <a:buFont typeface="Arial" panose="020B0604020202020204" pitchFamily="34" charset="0"/>
              <a:buChar char="•"/>
              <a:defRPr/>
            </a:pPr>
            <a:r>
              <a:rPr lang="en-GB" sz="2800" b="1" dirty="0"/>
              <a:t>God Receives the Glory </a:t>
            </a:r>
            <a:r>
              <a:rPr lang="en-GB" sz="2800" dirty="0"/>
              <a:t>– We gratefully give him all the credit for our success</a:t>
            </a:r>
          </a:p>
          <a:p>
            <a:pPr marL="0" indent="0" eaLnBrk="1" hangingPunct="1">
              <a:buFontTx/>
              <a:buNone/>
              <a:defRPr/>
            </a:pPr>
            <a:endParaRPr lang="en-GB" sz="2800" dirty="0"/>
          </a:p>
          <a:p>
            <a:pPr eaLnBrk="1" hangingPunct="1">
              <a:defRPr/>
            </a:pPr>
            <a:endParaRPr lang="en-US" altLang="en-US" sz="2800" dirty="0"/>
          </a:p>
        </p:txBody>
      </p:sp>
      <p:sp>
        <p:nvSpPr>
          <p:cNvPr id="28676" name="Slide Number Placeholder 2">
            <a:extLst>
              <a:ext uri="{FF2B5EF4-FFF2-40B4-BE49-F238E27FC236}">
                <a16:creationId xmlns:a16="http://schemas.microsoft.com/office/drawing/2014/main" id="{45F89CAD-19EE-9503-D24F-4E35A482DBB2}"/>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638D4AF-F373-4473-AB32-3EEE98BEC569}" type="slidenum">
              <a:rPr lang="es-ES" altLang="en-US"/>
              <a:pPr/>
              <a:t>12</a:t>
            </a:fld>
            <a:endParaRPr lang="es-ES" altLang="en-US"/>
          </a:p>
        </p:txBody>
      </p:sp>
    </p:spTree>
    <p:extLst>
      <p:ext uri="{BB962C8B-B14F-4D97-AF65-F5344CB8AC3E}">
        <p14:creationId xmlns:p14="http://schemas.microsoft.com/office/powerpoint/2010/main" val="3879650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a:extLst>
            <a:ext uri="{FF2B5EF4-FFF2-40B4-BE49-F238E27FC236}">
              <a16:creationId xmlns:a16="http://schemas.microsoft.com/office/drawing/2014/main" id="{3FAC15D4-2587-1FA9-3C62-BACE09BEF37D}"/>
            </a:ext>
          </a:extLst>
        </p:cNvPr>
        <p:cNvGrpSpPr/>
        <p:nvPr/>
      </p:nvGrpSpPr>
      <p:grpSpPr>
        <a:xfrm>
          <a:off x="0" y="0"/>
          <a:ext cx="0" cy="0"/>
          <a:chOff x="0" y="0"/>
          <a:chExt cx="0" cy="0"/>
        </a:xfrm>
      </p:grpSpPr>
      <p:sp>
        <p:nvSpPr>
          <p:cNvPr id="28674" name="Rectangle 2">
            <a:extLst>
              <a:ext uri="{FF2B5EF4-FFF2-40B4-BE49-F238E27FC236}">
                <a16:creationId xmlns:a16="http://schemas.microsoft.com/office/drawing/2014/main" id="{29258251-CA32-06BD-0EA2-6FA7D5C98346}"/>
              </a:ext>
            </a:extLst>
          </p:cNvPr>
          <p:cNvSpPr>
            <a:spLocks noGrp="1" noChangeArrowheads="1"/>
          </p:cNvSpPr>
          <p:nvPr>
            <p:ph type="title"/>
          </p:nvPr>
        </p:nvSpPr>
        <p:spPr>
          <a:xfrm>
            <a:off x="1908175" y="1"/>
            <a:ext cx="6994525" cy="1268760"/>
          </a:xfrm>
        </p:spPr>
        <p:txBody>
          <a:bodyPr/>
          <a:lstStyle/>
          <a:p>
            <a:pPr eaLnBrk="1" hangingPunct="1"/>
            <a:r>
              <a:rPr lang="en-US" altLang="en-US" b="1" dirty="0">
                <a:solidFill>
                  <a:srgbClr val="FF0000"/>
                </a:solidFill>
              </a:rPr>
              <a:t>Challenges: Our DNA – 4</a:t>
            </a:r>
            <a:br>
              <a:rPr lang="en-US" altLang="en-US" b="1" dirty="0">
                <a:solidFill>
                  <a:srgbClr val="FF0000"/>
                </a:solidFill>
              </a:rPr>
            </a:br>
            <a:r>
              <a:rPr lang="en-US" altLang="en-US" sz="3200" b="1" dirty="0">
                <a:solidFill>
                  <a:srgbClr val="0000FF"/>
                </a:solidFill>
              </a:rPr>
              <a:t>Key attitudes</a:t>
            </a:r>
          </a:p>
        </p:txBody>
      </p:sp>
      <p:sp>
        <p:nvSpPr>
          <p:cNvPr id="146435" name="Rectangle 3">
            <a:extLst>
              <a:ext uri="{FF2B5EF4-FFF2-40B4-BE49-F238E27FC236}">
                <a16:creationId xmlns:a16="http://schemas.microsoft.com/office/drawing/2014/main" id="{04D073DA-1B2E-8F7F-3C8E-A7A549FA237E}"/>
              </a:ext>
            </a:extLst>
          </p:cNvPr>
          <p:cNvSpPr>
            <a:spLocks noGrp="1" noChangeArrowheads="1"/>
          </p:cNvSpPr>
          <p:nvPr>
            <p:ph type="body" idx="1"/>
          </p:nvPr>
        </p:nvSpPr>
        <p:spPr>
          <a:xfrm>
            <a:off x="1763713" y="1412776"/>
            <a:ext cx="7138987" cy="4832449"/>
          </a:xfrm>
        </p:spPr>
        <p:txBody>
          <a:bodyPr/>
          <a:lstStyle/>
          <a:p>
            <a:pPr marL="171450" indent="-171450">
              <a:spcBef>
                <a:spcPct val="0"/>
              </a:spcBef>
              <a:buFontTx/>
              <a:buChar char="•"/>
            </a:pPr>
            <a:r>
              <a:rPr lang="en-GB" altLang="en-US" sz="2800" b="1" i="0" dirty="0"/>
              <a:t>What can I do to make myself more welcoming to outsiders?</a:t>
            </a:r>
          </a:p>
          <a:p>
            <a:pPr marL="171450" indent="-171450">
              <a:spcBef>
                <a:spcPct val="0"/>
              </a:spcBef>
              <a:buFontTx/>
              <a:buChar char="•"/>
            </a:pPr>
            <a:endParaRPr lang="en-GB" altLang="en-US" sz="2800" b="1" dirty="0"/>
          </a:p>
          <a:p>
            <a:pPr marL="171450" indent="-171450">
              <a:spcBef>
                <a:spcPct val="0"/>
              </a:spcBef>
              <a:buFontTx/>
              <a:buChar char="•"/>
            </a:pPr>
            <a:r>
              <a:rPr lang="en-GB" altLang="en-US" sz="2800" b="1" i="0" dirty="0"/>
              <a:t>How generous am I?  Where is there a need for improvement?  </a:t>
            </a:r>
          </a:p>
          <a:p>
            <a:pPr marL="171450" indent="-171450">
              <a:spcBef>
                <a:spcPct val="0"/>
              </a:spcBef>
              <a:buFontTx/>
              <a:buChar char="•"/>
            </a:pPr>
            <a:r>
              <a:rPr lang="en-GB" altLang="en-US" sz="2800" b="1" dirty="0"/>
              <a:t>Do I put the most generous interpretation on people’s actions and behaviours – rather than thinking the worst?</a:t>
            </a:r>
          </a:p>
          <a:p>
            <a:pPr marL="171450" indent="-171450">
              <a:spcBef>
                <a:spcPct val="0"/>
              </a:spcBef>
              <a:buFontTx/>
              <a:buChar char="•"/>
            </a:pPr>
            <a:endParaRPr lang="en-GB" altLang="en-US" sz="2800" b="1" i="0" dirty="0"/>
          </a:p>
          <a:p>
            <a:pPr marL="171450" indent="-171450">
              <a:spcBef>
                <a:spcPct val="0"/>
              </a:spcBef>
              <a:buFontTx/>
              <a:buChar char="•"/>
            </a:pPr>
            <a:r>
              <a:rPr lang="en-GB" altLang="en-US" sz="2800" b="1" i="0" dirty="0"/>
              <a:t>How can I better give God the glory in my own life?</a:t>
            </a:r>
          </a:p>
        </p:txBody>
      </p:sp>
      <p:sp>
        <p:nvSpPr>
          <p:cNvPr id="28676" name="Slide Number Placeholder 2">
            <a:extLst>
              <a:ext uri="{FF2B5EF4-FFF2-40B4-BE49-F238E27FC236}">
                <a16:creationId xmlns:a16="http://schemas.microsoft.com/office/drawing/2014/main" id="{07B3D5B3-8A72-F6C7-19F6-B4FD63101269}"/>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638D4AF-F373-4473-AB32-3EEE98BEC569}" type="slidenum">
              <a:rPr lang="es-ES" altLang="en-US"/>
              <a:pPr/>
              <a:t>13</a:t>
            </a:fld>
            <a:endParaRPr lang="es-ES" altLang="en-US"/>
          </a:p>
        </p:txBody>
      </p:sp>
    </p:spTree>
    <p:extLst>
      <p:ext uri="{BB962C8B-B14F-4D97-AF65-F5344CB8AC3E}">
        <p14:creationId xmlns:p14="http://schemas.microsoft.com/office/powerpoint/2010/main" val="3972898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6435">
                                            <p:txEl>
                                              <p:pRg st="2" end="2"/>
                                            </p:txEl>
                                          </p:spTgt>
                                        </p:tgtEl>
                                        <p:attrNameLst>
                                          <p:attrName>style.visibility</p:attrName>
                                        </p:attrNameLst>
                                      </p:cBhvr>
                                      <p:to>
                                        <p:strVal val="visible"/>
                                      </p:to>
                                    </p:set>
                                    <p:anim calcmode="lin" valueType="num">
                                      <p:cBhvr additive="base">
                                        <p:cTn id="13" dur="500" fill="hold"/>
                                        <p:tgtEl>
                                          <p:spTgt spid="14643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6435">
                                            <p:txEl>
                                              <p:pRg st="3" end="3"/>
                                            </p:txEl>
                                          </p:spTgt>
                                        </p:tgtEl>
                                        <p:attrNameLst>
                                          <p:attrName>style.visibility</p:attrName>
                                        </p:attrNameLst>
                                      </p:cBhvr>
                                      <p:to>
                                        <p:strVal val="visible"/>
                                      </p:to>
                                    </p:set>
                                    <p:anim calcmode="lin" valueType="num">
                                      <p:cBhvr additive="base">
                                        <p:cTn id="19" dur="500" fill="hold"/>
                                        <p:tgtEl>
                                          <p:spTgt spid="14643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64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46435">
                                            <p:txEl>
                                              <p:pRg st="5" end="5"/>
                                            </p:txEl>
                                          </p:spTgt>
                                        </p:tgtEl>
                                        <p:attrNameLst>
                                          <p:attrName>style.visibility</p:attrName>
                                        </p:attrNameLst>
                                      </p:cBhvr>
                                      <p:to>
                                        <p:strVal val="visible"/>
                                      </p:to>
                                    </p:set>
                                    <p:anim calcmode="lin" valueType="num">
                                      <p:cBhvr additive="base">
                                        <p:cTn id="25" dur="500" fill="hold"/>
                                        <p:tgtEl>
                                          <p:spTgt spid="146435">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643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E4A1D0C-A5B5-440F-B550-E9D2E8760BB9}"/>
              </a:ext>
            </a:extLst>
          </p:cNvPr>
          <p:cNvSpPr>
            <a:spLocks noGrp="1" noChangeArrowheads="1"/>
          </p:cNvSpPr>
          <p:nvPr>
            <p:ph type="title"/>
          </p:nvPr>
        </p:nvSpPr>
        <p:spPr>
          <a:xfrm>
            <a:off x="1908175" y="1"/>
            <a:ext cx="6994525" cy="1268759"/>
          </a:xfrm>
        </p:spPr>
        <p:txBody>
          <a:bodyPr/>
          <a:lstStyle/>
          <a:p>
            <a:pPr eaLnBrk="1" hangingPunct="1"/>
            <a:r>
              <a:rPr lang="en-US" altLang="en-US" b="1" dirty="0">
                <a:solidFill>
                  <a:schemeClr val="tx1"/>
                </a:solidFill>
              </a:rPr>
              <a:t>Our DNA – 1</a:t>
            </a:r>
            <a:br>
              <a:rPr lang="en-US" altLang="en-US" b="1" dirty="0">
                <a:solidFill>
                  <a:schemeClr val="tx1"/>
                </a:solidFill>
              </a:rPr>
            </a:br>
            <a:r>
              <a:rPr lang="en-US" altLang="en-US" sz="3200" b="1" dirty="0">
                <a:solidFill>
                  <a:srgbClr val="0000FF"/>
                </a:solidFill>
              </a:rPr>
              <a:t>Gathering Together</a:t>
            </a:r>
            <a:endParaRPr lang="en-US" altLang="en-US" b="1" dirty="0">
              <a:solidFill>
                <a:srgbClr val="0000FF"/>
              </a:solidFill>
            </a:endParaRPr>
          </a:p>
        </p:txBody>
      </p:sp>
      <p:sp>
        <p:nvSpPr>
          <p:cNvPr id="26627" name="Rectangle 3">
            <a:extLst>
              <a:ext uri="{FF2B5EF4-FFF2-40B4-BE49-F238E27FC236}">
                <a16:creationId xmlns:a16="http://schemas.microsoft.com/office/drawing/2014/main" id="{D8827656-4AA7-45A2-9867-9EED8C1AF26E}"/>
              </a:ext>
            </a:extLst>
          </p:cNvPr>
          <p:cNvSpPr>
            <a:spLocks noGrp="1" noChangeArrowheads="1"/>
          </p:cNvSpPr>
          <p:nvPr>
            <p:ph type="body" idx="1"/>
          </p:nvPr>
        </p:nvSpPr>
        <p:spPr>
          <a:xfrm>
            <a:off x="1763713" y="1484784"/>
            <a:ext cx="7138987" cy="4760441"/>
          </a:xfrm>
        </p:spPr>
        <p:txBody>
          <a:bodyPr/>
          <a:lstStyle/>
          <a:p>
            <a:pPr eaLnBrk="1" fontAlgn="ctr" hangingPunct="1"/>
            <a:r>
              <a:rPr lang="en-GB" altLang="en-US" sz="2800" b="1" dirty="0"/>
              <a:t>The Presence of God</a:t>
            </a:r>
            <a:r>
              <a:rPr lang="en-GB" altLang="en-US" sz="2800" dirty="0"/>
              <a:t> in our gatherings and in our lives</a:t>
            </a:r>
          </a:p>
          <a:p>
            <a:pPr eaLnBrk="1" fontAlgn="ctr" hangingPunct="1"/>
            <a:endParaRPr lang="en-GB" altLang="en-US" sz="2800" dirty="0"/>
          </a:p>
          <a:p>
            <a:pPr eaLnBrk="1" fontAlgn="ctr" hangingPunct="1"/>
            <a:r>
              <a:rPr lang="en-GB" altLang="en-US" sz="2800" b="1" dirty="0"/>
              <a:t>The Worship of God</a:t>
            </a:r>
          </a:p>
          <a:p>
            <a:pPr eaLnBrk="1" fontAlgn="ctr" hangingPunct="1"/>
            <a:endParaRPr lang="en-GB" altLang="en-US" sz="2800" dirty="0"/>
          </a:p>
          <a:p>
            <a:pPr eaLnBrk="1" fontAlgn="ctr" hangingPunct="1"/>
            <a:r>
              <a:rPr lang="en-GB" sz="2800" b="1" dirty="0"/>
              <a:t>Supernatural Living</a:t>
            </a:r>
            <a:r>
              <a:rPr lang="en-GB" sz="2800" dirty="0"/>
              <a:t> - Relying on answered prayer and the miraculous power of God in our lives together</a:t>
            </a:r>
          </a:p>
          <a:p>
            <a:pPr marL="0" indent="0" eaLnBrk="1" hangingPunct="1">
              <a:buNone/>
            </a:pPr>
            <a:endParaRPr lang="en-GB" altLang="en-US" sz="2800" dirty="0"/>
          </a:p>
          <a:p>
            <a:pPr eaLnBrk="1" hangingPunct="1"/>
            <a:endParaRPr lang="en-US" altLang="en-US" sz="2800" dirty="0"/>
          </a:p>
        </p:txBody>
      </p:sp>
      <p:sp>
        <p:nvSpPr>
          <p:cNvPr id="26628" name="Slide Number Placeholder 2">
            <a:extLst>
              <a:ext uri="{FF2B5EF4-FFF2-40B4-BE49-F238E27FC236}">
                <a16:creationId xmlns:a16="http://schemas.microsoft.com/office/drawing/2014/main" id="{75A4AA8C-EA65-4F7D-8901-81F6E92E7101}"/>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BB140C5-AF6D-49B6-831A-583C3E31C99B}" type="slidenum">
              <a:rPr lang="es-ES" altLang="en-US"/>
              <a:pPr/>
              <a:t>14</a:t>
            </a:fld>
            <a:endParaRPr lang="es-E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38387908-15B6-4903-AC1E-D78579129C44}"/>
              </a:ext>
            </a:extLst>
          </p:cNvPr>
          <p:cNvSpPr>
            <a:spLocks noGrp="1" noChangeArrowheads="1"/>
          </p:cNvSpPr>
          <p:nvPr>
            <p:ph type="title"/>
          </p:nvPr>
        </p:nvSpPr>
        <p:spPr>
          <a:xfrm>
            <a:off x="1908175" y="1"/>
            <a:ext cx="6994525" cy="1268760"/>
          </a:xfrm>
        </p:spPr>
        <p:txBody>
          <a:bodyPr/>
          <a:lstStyle/>
          <a:p>
            <a:pPr eaLnBrk="1" hangingPunct="1"/>
            <a:r>
              <a:rPr lang="en-US" altLang="en-US" b="1" dirty="0">
                <a:solidFill>
                  <a:schemeClr val="tx1"/>
                </a:solidFill>
              </a:rPr>
              <a:t>Our DNA – 2</a:t>
            </a:r>
            <a:br>
              <a:rPr lang="en-US" altLang="en-US" b="1" dirty="0">
                <a:solidFill>
                  <a:schemeClr val="tx1"/>
                </a:solidFill>
              </a:rPr>
            </a:br>
            <a:r>
              <a:rPr lang="en-US" altLang="en-US" sz="3200" b="1" dirty="0">
                <a:solidFill>
                  <a:srgbClr val="0000FF"/>
                </a:solidFill>
              </a:rPr>
              <a:t>Revelation</a:t>
            </a:r>
          </a:p>
        </p:txBody>
      </p:sp>
      <p:sp>
        <p:nvSpPr>
          <p:cNvPr id="146435" name="Rectangle 3">
            <a:extLst>
              <a:ext uri="{FF2B5EF4-FFF2-40B4-BE49-F238E27FC236}">
                <a16:creationId xmlns:a16="http://schemas.microsoft.com/office/drawing/2014/main" id="{D52FE68B-FA93-4076-BF93-ED852B3B1C10}"/>
              </a:ext>
            </a:extLst>
          </p:cNvPr>
          <p:cNvSpPr>
            <a:spLocks noGrp="1" noChangeArrowheads="1"/>
          </p:cNvSpPr>
          <p:nvPr>
            <p:ph type="body" idx="1"/>
          </p:nvPr>
        </p:nvSpPr>
        <p:spPr>
          <a:xfrm>
            <a:off x="1763713" y="1412776"/>
            <a:ext cx="7138987" cy="4832449"/>
          </a:xfrm>
        </p:spPr>
        <p:txBody>
          <a:bodyPr/>
          <a:lstStyle/>
          <a:p>
            <a:pPr eaLnBrk="1" fontAlgn="ctr" hangingPunct="1">
              <a:buFont typeface="Arial" panose="020B0604020202020204" pitchFamily="34" charset="0"/>
              <a:buChar char="•"/>
              <a:defRPr/>
            </a:pPr>
            <a:r>
              <a:rPr lang="en-GB" sz="2800" b="1" dirty="0"/>
              <a:t>Hearing the Voice of God</a:t>
            </a:r>
            <a:r>
              <a:rPr lang="en-GB" sz="2800" dirty="0"/>
              <a:t> through his Spirit in us</a:t>
            </a:r>
          </a:p>
          <a:p>
            <a:pPr marL="0" indent="0" eaLnBrk="1" fontAlgn="ctr" hangingPunct="1">
              <a:buNone/>
              <a:defRPr/>
            </a:pPr>
            <a:endParaRPr lang="en-GB" sz="2800" dirty="0"/>
          </a:p>
          <a:p>
            <a:pPr eaLnBrk="1" fontAlgn="ctr" hangingPunct="1">
              <a:buFont typeface="Arial" panose="020B0604020202020204" pitchFamily="34" charset="0"/>
              <a:buChar char="•"/>
              <a:defRPr/>
            </a:pPr>
            <a:r>
              <a:rPr lang="en-GB" sz="2800" b="1" dirty="0"/>
              <a:t>The Bible is True and Inspired</a:t>
            </a:r>
            <a:r>
              <a:rPr lang="en-GB" sz="2800" dirty="0"/>
              <a:t> - To guide and teach us what living with Jesus is all about</a:t>
            </a:r>
          </a:p>
          <a:p>
            <a:pPr eaLnBrk="1" fontAlgn="ctr" hangingPunct="1">
              <a:buFont typeface="Arial" panose="020B0604020202020204" pitchFamily="34" charset="0"/>
              <a:buChar char="•"/>
              <a:defRPr/>
            </a:pPr>
            <a:endParaRPr lang="en-GB" sz="2800" dirty="0"/>
          </a:p>
          <a:p>
            <a:pPr eaLnBrk="1" fontAlgn="ctr" hangingPunct="1">
              <a:buFont typeface="Arial" panose="020B0604020202020204" pitchFamily="34" charset="0"/>
              <a:buChar char="•"/>
              <a:defRPr/>
            </a:pPr>
            <a:r>
              <a:rPr lang="en-GB" sz="2800" b="1" dirty="0"/>
              <a:t>Body Ministry - </a:t>
            </a:r>
            <a:r>
              <a:rPr lang="en-GB" sz="2800" dirty="0"/>
              <a:t>Each one of us expressing the gifts of the Spirit for the good of God’s people</a:t>
            </a:r>
          </a:p>
          <a:p>
            <a:pPr marL="0" indent="0" eaLnBrk="1" hangingPunct="1">
              <a:buFontTx/>
              <a:buNone/>
              <a:defRPr/>
            </a:pPr>
            <a:endParaRPr lang="en-GB" sz="2800" dirty="0"/>
          </a:p>
          <a:p>
            <a:pPr eaLnBrk="1" hangingPunct="1">
              <a:defRPr/>
            </a:pPr>
            <a:endParaRPr lang="en-US" altLang="en-US" sz="2800" dirty="0"/>
          </a:p>
        </p:txBody>
      </p:sp>
      <p:sp>
        <p:nvSpPr>
          <p:cNvPr id="28676" name="Slide Number Placeholder 2">
            <a:extLst>
              <a:ext uri="{FF2B5EF4-FFF2-40B4-BE49-F238E27FC236}">
                <a16:creationId xmlns:a16="http://schemas.microsoft.com/office/drawing/2014/main" id="{DEB7FCE3-068B-4A82-894A-B0E2A0B885BA}"/>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638D4AF-F373-4473-AB32-3EEE98BEC569}" type="slidenum">
              <a:rPr lang="es-ES" altLang="en-US"/>
              <a:pPr/>
              <a:t>15</a:t>
            </a:fld>
            <a:endParaRPr lang="es-E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F31456BF-EF17-40FE-95E8-27B083A44FC5}"/>
              </a:ext>
            </a:extLst>
          </p:cNvPr>
          <p:cNvSpPr>
            <a:spLocks noGrp="1" noChangeArrowheads="1"/>
          </p:cNvSpPr>
          <p:nvPr>
            <p:ph type="title"/>
          </p:nvPr>
        </p:nvSpPr>
        <p:spPr>
          <a:xfrm>
            <a:off x="1908175" y="0"/>
            <a:ext cx="6994525" cy="1268759"/>
          </a:xfrm>
        </p:spPr>
        <p:txBody>
          <a:bodyPr/>
          <a:lstStyle/>
          <a:p>
            <a:pPr eaLnBrk="1" hangingPunct="1"/>
            <a:r>
              <a:rPr lang="en-US" altLang="en-US" b="1" dirty="0">
                <a:solidFill>
                  <a:schemeClr val="tx1"/>
                </a:solidFill>
              </a:rPr>
              <a:t>Our DNA – 3</a:t>
            </a:r>
            <a:br>
              <a:rPr lang="en-US" altLang="en-US" b="1" dirty="0">
                <a:solidFill>
                  <a:schemeClr val="tx1"/>
                </a:solidFill>
              </a:rPr>
            </a:br>
            <a:r>
              <a:rPr lang="en-US" altLang="en-US" sz="3200" b="1" dirty="0">
                <a:solidFill>
                  <a:srgbClr val="0000FF"/>
                </a:solidFill>
              </a:rPr>
              <a:t>Corporate Identity</a:t>
            </a:r>
            <a:endParaRPr lang="en-US" altLang="en-US" b="1" dirty="0">
              <a:solidFill>
                <a:srgbClr val="0000FF"/>
              </a:solidFill>
            </a:endParaRPr>
          </a:p>
        </p:txBody>
      </p:sp>
      <p:sp>
        <p:nvSpPr>
          <p:cNvPr id="146435" name="Rectangle 3">
            <a:extLst>
              <a:ext uri="{FF2B5EF4-FFF2-40B4-BE49-F238E27FC236}">
                <a16:creationId xmlns:a16="http://schemas.microsoft.com/office/drawing/2014/main" id="{72CA24F1-9D60-4593-A0B3-DB8488F71A13}"/>
              </a:ext>
            </a:extLst>
          </p:cNvPr>
          <p:cNvSpPr>
            <a:spLocks noGrp="1" noChangeArrowheads="1"/>
          </p:cNvSpPr>
          <p:nvPr>
            <p:ph type="body" idx="1"/>
          </p:nvPr>
        </p:nvSpPr>
        <p:spPr>
          <a:xfrm>
            <a:off x="1763713" y="1412776"/>
            <a:ext cx="7138987" cy="5040412"/>
          </a:xfrm>
        </p:spPr>
        <p:txBody>
          <a:bodyPr/>
          <a:lstStyle/>
          <a:p>
            <a:pPr eaLnBrk="1" fontAlgn="ctr" hangingPunct="1">
              <a:buFont typeface="Arial" panose="020B0604020202020204" pitchFamily="34" charset="0"/>
              <a:buChar char="•"/>
              <a:defRPr/>
            </a:pPr>
            <a:r>
              <a:rPr lang="en-GB" altLang="en-US" sz="2800" b="1" dirty="0"/>
              <a:t>The Kingdom of God</a:t>
            </a:r>
            <a:r>
              <a:rPr lang="en-GB" altLang="en-US" sz="2800" dirty="0"/>
              <a:t> - Bringing the values, vision and power of Heaven to Thurrock</a:t>
            </a:r>
          </a:p>
          <a:p>
            <a:pPr eaLnBrk="1" fontAlgn="ctr" hangingPunct="1">
              <a:buFont typeface="Arial" panose="020B0604020202020204" pitchFamily="34" charset="0"/>
              <a:buChar char="•"/>
              <a:defRPr/>
            </a:pPr>
            <a:endParaRPr lang="en-GB" sz="2800" b="1" dirty="0"/>
          </a:p>
          <a:p>
            <a:pPr eaLnBrk="1" fontAlgn="ctr" hangingPunct="1">
              <a:buFont typeface="Arial" panose="020B0604020202020204" pitchFamily="34" charset="0"/>
              <a:buChar char="•"/>
              <a:defRPr/>
            </a:pPr>
            <a:r>
              <a:rPr lang="en-GB" sz="2800" b="1" dirty="0"/>
              <a:t>The Bride of Christ, the Body of Christ, and the Family of God </a:t>
            </a:r>
            <a:r>
              <a:rPr lang="en-GB" sz="2800" dirty="0"/>
              <a:t>– We are part of these heavenly identities in our local area</a:t>
            </a:r>
          </a:p>
          <a:p>
            <a:pPr eaLnBrk="1" fontAlgn="ctr" hangingPunct="1">
              <a:buFont typeface="Arial" panose="020B0604020202020204" pitchFamily="34" charset="0"/>
              <a:buChar char="•"/>
              <a:defRPr/>
            </a:pPr>
            <a:endParaRPr lang="en-GB" sz="2800" b="1" dirty="0"/>
          </a:p>
          <a:p>
            <a:pPr eaLnBrk="1" fontAlgn="ctr" hangingPunct="1">
              <a:buFont typeface="Arial" panose="020B0604020202020204" pitchFamily="34" charset="0"/>
              <a:buChar char="•"/>
              <a:defRPr/>
            </a:pPr>
            <a:r>
              <a:rPr lang="en-GB" sz="2800" b="1" dirty="0"/>
              <a:t>Leadership is 'Team’</a:t>
            </a:r>
            <a:r>
              <a:rPr lang="en-GB" sz="2800" dirty="0"/>
              <a:t>  </a:t>
            </a:r>
          </a:p>
          <a:p>
            <a:pPr eaLnBrk="1" hangingPunct="1">
              <a:defRPr/>
            </a:pPr>
            <a:endParaRPr lang="en-US" altLang="en-US" sz="2800" dirty="0"/>
          </a:p>
        </p:txBody>
      </p:sp>
      <p:sp>
        <p:nvSpPr>
          <p:cNvPr id="30724" name="Slide Number Placeholder 2">
            <a:extLst>
              <a:ext uri="{FF2B5EF4-FFF2-40B4-BE49-F238E27FC236}">
                <a16:creationId xmlns:a16="http://schemas.microsoft.com/office/drawing/2014/main" id="{FF0A3F9B-2E3A-438F-AC5F-194A16AAE268}"/>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C5F64D0-1324-4F17-BA0B-C62CADB21D48}" type="slidenum">
              <a:rPr lang="es-ES" altLang="en-US"/>
              <a:pPr/>
              <a:t>16</a:t>
            </a:fld>
            <a:endParaRPr lang="es-E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E07D9465-223B-475D-B50D-EEB75DABDC95}"/>
              </a:ext>
            </a:extLst>
          </p:cNvPr>
          <p:cNvSpPr>
            <a:spLocks noGrp="1" noChangeArrowheads="1"/>
          </p:cNvSpPr>
          <p:nvPr>
            <p:ph type="title"/>
          </p:nvPr>
        </p:nvSpPr>
        <p:spPr>
          <a:xfrm>
            <a:off x="1908175" y="0"/>
            <a:ext cx="6994525" cy="1268759"/>
          </a:xfrm>
        </p:spPr>
        <p:txBody>
          <a:bodyPr/>
          <a:lstStyle/>
          <a:p>
            <a:pPr eaLnBrk="1" hangingPunct="1"/>
            <a:r>
              <a:rPr lang="en-US" altLang="en-US" b="1" dirty="0">
                <a:solidFill>
                  <a:schemeClr val="tx1"/>
                </a:solidFill>
              </a:rPr>
              <a:t>Our DNA – 4</a:t>
            </a:r>
            <a:br>
              <a:rPr lang="en-US" altLang="en-US" b="1" dirty="0">
                <a:solidFill>
                  <a:schemeClr val="tx1"/>
                </a:solidFill>
              </a:rPr>
            </a:br>
            <a:r>
              <a:rPr lang="en-US" altLang="en-US" sz="3200" b="1" dirty="0">
                <a:solidFill>
                  <a:srgbClr val="0000FF"/>
                </a:solidFill>
              </a:rPr>
              <a:t>Key Attitudes</a:t>
            </a:r>
            <a:endParaRPr lang="en-US" altLang="en-US" b="1" dirty="0">
              <a:solidFill>
                <a:srgbClr val="0000FF"/>
              </a:solidFill>
            </a:endParaRPr>
          </a:p>
        </p:txBody>
      </p:sp>
      <p:sp>
        <p:nvSpPr>
          <p:cNvPr id="146435" name="Rectangle 3">
            <a:extLst>
              <a:ext uri="{FF2B5EF4-FFF2-40B4-BE49-F238E27FC236}">
                <a16:creationId xmlns:a16="http://schemas.microsoft.com/office/drawing/2014/main" id="{D9D8B56A-EEF1-4620-9962-6544ABB3FBD5}"/>
              </a:ext>
            </a:extLst>
          </p:cNvPr>
          <p:cNvSpPr>
            <a:spLocks noGrp="1" noChangeArrowheads="1"/>
          </p:cNvSpPr>
          <p:nvPr>
            <p:ph type="body" idx="1"/>
          </p:nvPr>
        </p:nvSpPr>
        <p:spPr>
          <a:xfrm>
            <a:off x="1763713" y="1484784"/>
            <a:ext cx="7272337" cy="5373216"/>
          </a:xfrm>
        </p:spPr>
        <p:txBody>
          <a:bodyPr/>
          <a:lstStyle/>
          <a:p>
            <a:pPr eaLnBrk="1" fontAlgn="ctr" hangingPunct="1">
              <a:buFont typeface="Arial" panose="020B0604020202020204" pitchFamily="34" charset="0"/>
              <a:buChar char="•"/>
              <a:defRPr/>
            </a:pPr>
            <a:r>
              <a:rPr lang="en-GB" sz="2800" b="1" dirty="0"/>
              <a:t>Welcoming and Accessible to All</a:t>
            </a:r>
          </a:p>
          <a:p>
            <a:pPr eaLnBrk="1" fontAlgn="ctr" hangingPunct="1">
              <a:buFont typeface="Arial" panose="020B0604020202020204" pitchFamily="34" charset="0"/>
              <a:buChar char="•"/>
              <a:defRPr/>
            </a:pPr>
            <a:endParaRPr lang="en-GB" sz="2800" dirty="0"/>
          </a:p>
          <a:p>
            <a:pPr eaLnBrk="1" hangingPunct="1">
              <a:defRPr/>
            </a:pPr>
            <a:endParaRPr lang="en-GB" sz="1000" dirty="0"/>
          </a:p>
          <a:p>
            <a:pPr eaLnBrk="1" fontAlgn="ctr" hangingPunct="1">
              <a:buFont typeface="Arial" panose="020B0604020202020204" pitchFamily="34" charset="0"/>
              <a:buChar char="•"/>
              <a:defRPr/>
            </a:pPr>
            <a:r>
              <a:rPr lang="en-GB" sz="2800" b="1" dirty="0"/>
              <a:t>Generosity as a Heart Attitude</a:t>
            </a:r>
          </a:p>
          <a:p>
            <a:pPr eaLnBrk="1" fontAlgn="ctr" hangingPunct="1">
              <a:buFont typeface="Arial" panose="020B0604020202020204" pitchFamily="34" charset="0"/>
              <a:buChar char="•"/>
              <a:defRPr/>
            </a:pPr>
            <a:endParaRPr lang="en-GB" sz="2800" b="1" dirty="0"/>
          </a:p>
          <a:p>
            <a:pPr eaLnBrk="1" fontAlgn="ctr" hangingPunct="1">
              <a:buFont typeface="Arial" panose="020B0604020202020204" pitchFamily="34" charset="0"/>
              <a:buChar char="•"/>
              <a:defRPr/>
            </a:pPr>
            <a:endParaRPr lang="en-GB" sz="1000" dirty="0"/>
          </a:p>
          <a:p>
            <a:pPr eaLnBrk="1" fontAlgn="ctr" hangingPunct="1">
              <a:buFont typeface="Arial" panose="020B0604020202020204" pitchFamily="34" charset="0"/>
              <a:buChar char="•"/>
              <a:defRPr/>
            </a:pPr>
            <a:r>
              <a:rPr lang="en-GB" sz="2800" b="1" dirty="0"/>
              <a:t>God Receives the Glory </a:t>
            </a:r>
            <a:r>
              <a:rPr lang="en-GB" sz="2800" dirty="0"/>
              <a:t>– We gratefully give him all the credit for our success</a:t>
            </a:r>
          </a:p>
          <a:p>
            <a:pPr eaLnBrk="1" fontAlgn="ctr" hangingPunct="1">
              <a:buFont typeface="Arial" panose="020B0604020202020204" pitchFamily="34" charset="0"/>
              <a:buChar char="•"/>
              <a:defRPr/>
            </a:pPr>
            <a:endParaRPr lang="en-GB" sz="2800" dirty="0"/>
          </a:p>
          <a:p>
            <a:pPr marL="0" indent="0" eaLnBrk="1" hangingPunct="1">
              <a:buFontTx/>
              <a:buNone/>
              <a:defRPr/>
            </a:pPr>
            <a:endParaRPr lang="en-GB" sz="2800" dirty="0"/>
          </a:p>
          <a:p>
            <a:pPr eaLnBrk="1" hangingPunct="1">
              <a:defRPr/>
            </a:pPr>
            <a:endParaRPr lang="en-US" altLang="en-US" sz="2800" dirty="0"/>
          </a:p>
        </p:txBody>
      </p:sp>
      <p:sp>
        <p:nvSpPr>
          <p:cNvPr id="32772" name="Slide Number Placeholder 2">
            <a:extLst>
              <a:ext uri="{FF2B5EF4-FFF2-40B4-BE49-F238E27FC236}">
                <a16:creationId xmlns:a16="http://schemas.microsoft.com/office/drawing/2014/main" id="{F4585072-A632-4553-A8BA-FADB9ECB1AE5}"/>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5AB4E3D-D1A2-47C9-9C3D-109EDBCB393B}" type="slidenum">
              <a:rPr lang="es-ES" altLang="en-US"/>
              <a:pPr/>
              <a:t>17</a:t>
            </a:fld>
            <a:endParaRPr lang="es-ES"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2226" name="Rectangle 110">
            <a:extLst>
              <a:ext uri="{FF2B5EF4-FFF2-40B4-BE49-F238E27FC236}">
                <a16:creationId xmlns:a16="http://schemas.microsoft.com/office/drawing/2014/main" id="{30DD1498-A4D7-4008-9662-EEFF49EA387B}"/>
              </a:ext>
            </a:extLst>
          </p:cNvPr>
          <p:cNvSpPr>
            <a:spLocks noGrp="1" noChangeArrowheads="1"/>
          </p:cNvSpPr>
          <p:nvPr>
            <p:ph type="ctrTitle"/>
          </p:nvPr>
        </p:nvSpPr>
        <p:spPr>
          <a:xfrm>
            <a:off x="3348038" y="2133600"/>
            <a:ext cx="5184775" cy="1800225"/>
          </a:xfrm>
          <a:noFill/>
        </p:spPr>
        <p:txBody>
          <a:bodyPr anchor="ctr"/>
          <a:lstStyle/>
          <a:p>
            <a:pPr algn="l" eaLnBrk="1" hangingPunct="1"/>
            <a:r>
              <a:rPr lang="es-UY" altLang="en-US" sz="4000" b="1" dirty="0">
                <a:solidFill>
                  <a:srgbClr val="FFFF00"/>
                </a:solidFill>
              </a:rPr>
              <a:t>TCF’s DNA – END of Part 4</a:t>
            </a:r>
            <a:endParaRPr lang="es-ES" altLang="en-US" sz="4000" b="1" dirty="0">
              <a:solidFill>
                <a:srgbClr val="FFFF00"/>
              </a:solidFill>
            </a:endParaRPr>
          </a:p>
        </p:txBody>
      </p:sp>
      <p:sp>
        <p:nvSpPr>
          <p:cNvPr id="52227" name="Rectangle 115">
            <a:extLst>
              <a:ext uri="{FF2B5EF4-FFF2-40B4-BE49-F238E27FC236}">
                <a16:creationId xmlns:a16="http://schemas.microsoft.com/office/drawing/2014/main" id="{F2F61F85-786A-4751-B01F-1A1FBEAE1029}"/>
              </a:ext>
            </a:extLst>
          </p:cNvPr>
          <p:cNvSpPr>
            <a:spLocks noGrp="1" noChangeArrowheads="1"/>
          </p:cNvSpPr>
          <p:nvPr>
            <p:ph type="subTitle" idx="1"/>
          </p:nvPr>
        </p:nvSpPr>
        <p:spPr>
          <a:xfrm>
            <a:off x="3563938" y="4365104"/>
            <a:ext cx="4752975" cy="2088084"/>
          </a:xfrm>
        </p:spPr>
        <p:txBody>
          <a:bodyPr/>
          <a:lstStyle/>
          <a:p>
            <a:pPr algn="l" eaLnBrk="1" hangingPunct="1"/>
            <a:r>
              <a:rPr lang="en-US" altLang="en-US" sz="2800" dirty="0">
                <a:solidFill>
                  <a:schemeClr val="bg1"/>
                </a:solidFill>
              </a:rPr>
              <a:t>Let’s discuss these ideas in our Community Groups next time they meet up.</a:t>
            </a:r>
          </a:p>
          <a:p>
            <a:pPr algn="l" eaLnBrk="1" hangingPunct="1"/>
            <a:endParaRPr lang="en-US" altLang="en-US" sz="2800" dirty="0">
              <a:solidFill>
                <a:schemeClr val="bg1"/>
              </a:solidFill>
            </a:endParaRPr>
          </a:p>
          <a:p>
            <a:pPr algn="l" eaLnBrk="1" hangingPunct="1"/>
            <a:endParaRPr lang="en-US" altLang="en-US" sz="2800" dirty="0">
              <a:solidFill>
                <a:schemeClr val="bg1"/>
              </a:solidFill>
            </a:endParaRPr>
          </a:p>
          <a:p>
            <a:pPr algn="l" eaLnBrk="1" hangingPunct="1"/>
            <a:endParaRPr lang="en-US" altLang="en-US" sz="2800" dirty="0">
              <a:solidFill>
                <a:schemeClr val="bg1"/>
              </a:solidFill>
            </a:endParaRPr>
          </a:p>
          <a:p>
            <a:pPr algn="l" eaLnBrk="1" hangingPunct="1"/>
            <a:endParaRPr lang="es-ES" altLang="en-US" sz="2800"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D5C52149-306C-46A7-9487-C79184C65F32}"/>
              </a:ext>
            </a:extLst>
          </p:cNvPr>
          <p:cNvSpPr>
            <a:spLocks noGrp="1" noChangeArrowheads="1"/>
          </p:cNvSpPr>
          <p:nvPr>
            <p:ph type="title"/>
          </p:nvPr>
        </p:nvSpPr>
        <p:spPr>
          <a:xfrm>
            <a:off x="1908175" y="188913"/>
            <a:ext cx="6994525" cy="981075"/>
          </a:xfrm>
        </p:spPr>
        <p:txBody>
          <a:bodyPr/>
          <a:lstStyle/>
          <a:p>
            <a:pPr eaLnBrk="1" hangingPunct="1"/>
            <a:r>
              <a:rPr lang="en-US" altLang="en-US" b="1" dirty="0">
                <a:solidFill>
                  <a:schemeClr val="tx1"/>
                </a:solidFill>
              </a:rPr>
              <a:t>What </a:t>
            </a:r>
            <a:r>
              <a:rPr lang="en-US" altLang="en-US" b="1" dirty="0">
                <a:solidFill>
                  <a:srgbClr val="FF0000"/>
                </a:solidFill>
              </a:rPr>
              <a:t>is</a:t>
            </a:r>
            <a:r>
              <a:rPr lang="en-US" altLang="en-US" b="1" dirty="0">
                <a:solidFill>
                  <a:schemeClr val="tx1"/>
                </a:solidFill>
              </a:rPr>
              <a:t> TCF’s DNA?</a:t>
            </a:r>
          </a:p>
        </p:txBody>
      </p:sp>
      <p:sp>
        <p:nvSpPr>
          <p:cNvPr id="146435" name="Rectangle 3">
            <a:extLst>
              <a:ext uri="{FF2B5EF4-FFF2-40B4-BE49-F238E27FC236}">
                <a16:creationId xmlns:a16="http://schemas.microsoft.com/office/drawing/2014/main" id="{724FF41F-EA0B-4AF3-9C02-0AB7C5C6AC52}"/>
              </a:ext>
            </a:extLst>
          </p:cNvPr>
          <p:cNvSpPr>
            <a:spLocks noGrp="1" noChangeArrowheads="1"/>
          </p:cNvSpPr>
          <p:nvPr>
            <p:ph type="body" idx="1"/>
          </p:nvPr>
        </p:nvSpPr>
        <p:spPr>
          <a:xfrm>
            <a:off x="1790700" y="1412875"/>
            <a:ext cx="7138988" cy="4832350"/>
          </a:xfrm>
        </p:spPr>
        <p:txBody>
          <a:bodyPr/>
          <a:lstStyle/>
          <a:p>
            <a:pPr eaLnBrk="1" hangingPunct="1"/>
            <a:r>
              <a:rPr lang="en-GB" altLang="en-US" b="1" dirty="0"/>
              <a:t>The foundational principles, beliefs and practices that TCF was ‘born’ with – which </a:t>
            </a:r>
            <a:r>
              <a:rPr lang="en-GB" altLang="en-US" b="1" i="1" dirty="0"/>
              <a:t>God</a:t>
            </a:r>
            <a:r>
              <a:rPr lang="en-GB" altLang="en-US" b="1" dirty="0"/>
              <a:t> built into us from the mid 1970’s when the church was ‘born’ under Mike Godward’s leadership.  </a:t>
            </a:r>
            <a:r>
              <a:rPr lang="en-GB" altLang="en-US" b="1" dirty="0">
                <a:solidFill>
                  <a:srgbClr val="FF0000"/>
                </a:solidFill>
              </a:rPr>
              <a:t>50 years ago!</a:t>
            </a:r>
            <a:endParaRPr lang="en-GB" altLang="en-US" b="1" dirty="0"/>
          </a:p>
          <a:p>
            <a:pPr eaLnBrk="1" hangingPunct="1"/>
            <a:r>
              <a:rPr lang="en-GB" altLang="en-US" b="1" dirty="0"/>
              <a:t>Today is the fourth of four teaching sessions</a:t>
            </a:r>
          </a:p>
        </p:txBody>
      </p:sp>
      <p:sp>
        <p:nvSpPr>
          <p:cNvPr id="22532" name="Slide Number Placeholder 2">
            <a:extLst>
              <a:ext uri="{FF2B5EF4-FFF2-40B4-BE49-F238E27FC236}">
                <a16:creationId xmlns:a16="http://schemas.microsoft.com/office/drawing/2014/main" id="{4D78B8E3-F5D9-4AB1-A3E8-1718F908C6C2}"/>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C891A49-D0C3-46EF-B54B-7396112C52B8}" type="slidenum">
              <a:rPr lang="es-ES" altLang="en-US"/>
              <a:pPr/>
              <a:t>2</a:t>
            </a:fld>
            <a:endParaRPr lang="es-E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46435">
                                            <p:txEl>
                                              <p:pRg st="1" end="1"/>
                                            </p:txEl>
                                          </p:spTgt>
                                        </p:tgtEl>
                                        <p:attrNameLst>
                                          <p:attrName>style.visibility</p:attrName>
                                        </p:attrNameLst>
                                      </p:cBhvr>
                                      <p:to>
                                        <p:strVal val="visible"/>
                                      </p:to>
                                    </p:set>
                                    <p:anim calcmode="lin" valueType="num">
                                      <p:cBhvr additive="base">
                                        <p:cTn id="13" dur="500" fill="hold"/>
                                        <p:tgtEl>
                                          <p:spTgt spid="146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a:extLst>
            <a:ext uri="{FF2B5EF4-FFF2-40B4-BE49-F238E27FC236}">
              <a16:creationId xmlns:a16="http://schemas.microsoft.com/office/drawing/2014/main" id="{0F2A3DF8-7245-FB13-C24D-000A09EC418B}"/>
            </a:ext>
          </a:extLst>
        </p:cNvPr>
        <p:cNvGrpSpPr/>
        <p:nvPr/>
      </p:nvGrpSpPr>
      <p:grpSpPr>
        <a:xfrm>
          <a:off x="0" y="0"/>
          <a:ext cx="0" cy="0"/>
          <a:chOff x="0" y="0"/>
          <a:chExt cx="0" cy="0"/>
        </a:xfrm>
      </p:grpSpPr>
      <p:sp>
        <p:nvSpPr>
          <p:cNvPr id="28674" name="Rectangle 2">
            <a:extLst>
              <a:ext uri="{FF2B5EF4-FFF2-40B4-BE49-F238E27FC236}">
                <a16:creationId xmlns:a16="http://schemas.microsoft.com/office/drawing/2014/main" id="{072D0480-2C88-F2D9-681C-D64151B89DF6}"/>
              </a:ext>
            </a:extLst>
          </p:cNvPr>
          <p:cNvSpPr>
            <a:spLocks noGrp="1" noChangeArrowheads="1"/>
          </p:cNvSpPr>
          <p:nvPr>
            <p:ph type="title"/>
          </p:nvPr>
        </p:nvSpPr>
        <p:spPr>
          <a:xfrm>
            <a:off x="1908175" y="1"/>
            <a:ext cx="6994525" cy="1268760"/>
          </a:xfrm>
        </p:spPr>
        <p:txBody>
          <a:bodyPr/>
          <a:lstStyle/>
          <a:p>
            <a:pPr eaLnBrk="1" hangingPunct="1"/>
            <a:r>
              <a:rPr lang="en-US" altLang="en-US" b="1" dirty="0">
                <a:solidFill>
                  <a:srgbClr val="FF0000"/>
                </a:solidFill>
              </a:rPr>
              <a:t>Summary: Our DNA – 4</a:t>
            </a:r>
            <a:br>
              <a:rPr lang="en-US" altLang="en-US" b="1" dirty="0">
                <a:solidFill>
                  <a:srgbClr val="FF0000"/>
                </a:solidFill>
              </a:rPr>
            </a:br>
            <a:r>
              <a:rPr lang="en-US" altLang="en-US" sz="3200" b="1" dirty="0">
                <a:solidFill>
                  <a:srgbClr val="0000FF"/>
                </a:solidFill>
              </a:rPr>
              <a:t>Key Attitudes</a:t>
            </a:r>
          </a:p>
        </p:txBody>
      </p:sp>
      <p:sp>
        <p:nvSpPr>
          <p:cNvPr id="146435" name="Rectangle 3">
            <a:extLst>
              <a:ext uri="{FF2B5EF4-FFF2-40B4-BE49-F238E27FC236}">
                <a16:creationId xmlns:a16="http://schemas.microsoft.com/office/drawing/2014/main" id="{3292EAA3-C1A4-61B8-7AA3-EF0F21DFDA02}"/>
              </a:ext>
            </a:extLst>
          </p:cNvPr>
          <p:cNvSpPr>
            <a:spLocks noGrp="1" noChangeArrowheads="1"/>
          </p:cNvSpPr>
          <p:nvPr>
            <p:ph type="body" idx="1"/>
          </p:nvPr>
        </p:nvSpPr>
        <p:spPr>
          <a:xfrm>
            <a:off x="1763713" y="1412776"/>
            <a:ext cx="7138987" cy="4832449"/>
          </a:xfrm>
        </p:spPr>
        <p:txBody>
          <a:bodyPr/>
          <a:lstStyle/>
          <a:p>
            <a:pPr eaLnBrk="1" fontAlgn="ctr" hangingPunct="1">
              <a:buFont typeface="Arial" panose="020B0604020202020204" pitchFamily="34" charset="0"/>
              <a:buChar char="•"/>
              <a:defRPr/>
            </a:pPr>
            <a:r>
              <a:rPr lang="en-GB" sz="2800" b="1" dirty="0"/>
              <a:t>Welcoming and Accessible to All</a:t>
            </a:r>
          </a:p>
          <a:p>
            <a:pPr eaLnBrk="1" fontAlgn="ctr" hangingPunct="1">
              <a:buFont typeface="Arial" panose="020B0604020202020204" pitchFamily="34" charset="0"/>
              <a:buChar char="•"/>
              <a:defRPr/>
            </a:pPr>
            <a:endParaRPr lang="en-GB" sz="2800" dirty="0"/>
          </a:p>
          <a:p>
            <a:pPr eaLnBrk="1" hangingPunct="1">
              <a:defRPr/>
            </a:pPr>
            <a:endParaRPr lang="en-GB" sz="1000" dirty="0"/>
          </a:p>
          <a:p>
            <a:pPr eaLnBrk="1" fontAlgn="ctr" hangingPunct="1">
              <a:buFont typeface="Arial" panose="020B0604020202020204" pitchFamily="34" charset="0"/>
              <a:buChar char="•"/>
              <a:defRPr/>
            </a:pPr>
            <a:r>
              <a:rPr lang="en-GB" sz="2800" b="1" dirty="0"/>
              <a:t>Generosity as a Heart Attitude</a:t>
            </a:r>
          </a:p>
          <a:p>
            <a:pPr eaLnBrk="1" fontAlgn="ctr" hangingPunct="1">
              <a:buFont typeface="Arial" panose="020B0604020202020204" pitchFamily="34" charset="0"/>
              <a:buChar char="•"/>
              <a:defRPr/>
            </a:pPr>
            <a:endParaRPr lang="en-GB" sz="2800" b="1" dirty="0"/>
          </a:p>
          <a:p>
            <a:pPr eaLnBrk="1" fontAlgn="ctr" hangingPunct="1">
              <a:buFont typeface="Arial" panose="020B0604020202020204" pitchFamily="34" charset="0"/>
              <a:buChar char="•"/>
              <a:defRPr/>
            </a:pPr>
            <a:endParaRPr lang="en-GB" sz="1000" dirty="0"/>
          </a:p>
          <a:p>
            <a:pPr eaLnBrk="1" fontAlgn="ctr" hangingPunct="1">
              <a:buFont typeface="Arial" panose="020B0604020202020204" pitchFamily="34" charset="0"/>
              <a:buChar char="•"/>
              <a:defRPr/>
            </a:pPr>
            <a:r>
              <a:rPr lang="en-GB" sz="2800" b="1" dirty="0"/>
              <a:t>God Receives the Glory </a:t>
            </a:r>
            <a:r>
              <a:rPr lang="en-GB" sz="2800" dirty="0"/>
              <a:t>– We gratefully give him all the credit for our success</a:t>
            </a:r>
          </a:p>
          <a:p>
            <a:pPr marL="0" indent="0" eaLnBrk="1" hangingPunct="1">
              <a:buFontTx/>
              <a:buNone/>
              <a:defRPr/>
            </a:pPr>
            <a:endParaRPr lang="en-GB" sz="2800" dirty="0"/>
          </a:p>
          <a:p>
            <a:pPr eaLnBrk="1" hangingPunct="1">
              <a:defRPr/>
            </a:pPr>
            <a:endParaRPr lang="en-US" altLang="en-US" sz="2800" dirty="0"/>
          </a:p>
        </p:txBody>
      </p:sp>
      <p:sp>
        <p:nvSpPr>
          <p:cNvPr id="28676" name="Slide Number Placeholder 2">
            <a:extLst>
              <a:ext uri="{FF2B5EF4-FFF2-40B4-BE49-F238E27FC236}">
                <a16:creationId xmlns:a16="http://schemas.microsoft.com/office/drawing/2014/main" id="{79A7CA5A-3F1B-6DD9-EADD-98311B2117E3}"/>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638D4AF-F373-4473-AB32-3EEE98BEC569}" type="slidenum">
              <a:rPr lang="es-ES" altLang="en-US"/>
              <a:pPr/>
              <a:t>3</a:t>
            </a:fld>
            <a:endParaRPr lang="es-ES" altLang="en-US"/>
          </a:p>
        </p:txBody>
      </p:sp>
    </p:spTree>
    <p:extLst>
      <p:ext uri="{BB962C8B-B14F-4D97-AF65-F5344CB8AC3E}">
        <p14:creationId xmlns:p14="http://schemas.microsoft.com/office/powerpoint/2010/main" val="1410541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E07D9465-223B-475D-B50D-EEB75DABDC95}"/>
              </a:ext>
            </a:extLst>
          </p:cNvPr>
          <p:cNvSpPr>
            <a:spLocks noGrp="1" noChangeArrowheads="1"/>
          </p:cNvSpPr>
          <p:nvPr>
            <p:ph type="title"/>
          </p:nvPr>
        </p:nvSpPr>
        <p:spPr>
          <a:xfrm>
            <a:off x="1885660" y="376678"/>
            <a:ext cx="6994525" cy="719137"/>
          </a:xfrm>
        </p:spPr>
        <p:txBody>
          <a:bodyPr/>
          <a:lstStyle/>
          <a:p>
            <a:pPr eaLnBrk="1" hangingPunct="1"/>
            <a:r>
              <a:rPr lang="en-GB" altLang="en-US" sz="3200" b="1" dirty="0">
                <a:solidFill>
                  <a:srgbClr val="3366FF"/>
                </a:solidFill>
              </a:rPr>
              <a:t>Welcoming and Accessible to All</a:t>
            </a:r>
            <a:endParaRPr lang="en-US" altLang="en-US" sz="3200" b="1" dirty="0">
              <a:solidFill>
                <a:srgbClr val="3366FF"/>
              </a:solidFill>
            </a:endParaRPr>
          </a:p>
        </p:txBody>
      </p:sp>
      <p:sp>
        <p:nvSpPr>
          <p:cNvPr id="32772" name="Slide Number Placeholder 2">
            <a:extLst>
              <a:ext uri="{FF2B5EF4-FFF2-40B4-BE49-F238E27FC236}">
                <a16:creationId xmlns:a16="http://schemas.microsoft.com/office/drawing/2014/main" id="{F4585072-A632-4553-A8BA-FADB9ECB1AE5}"/>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5AB4E3D-D1A2-47C9-9C3D-109EDBCB393B}" type="slidenum">
              <a:rPr lang="es-ES" altLang="en-US"/>
              <a:pPr/>
              <a:t>4</a:t>
            </a:fld>
            <a:endParaRPr lang="es-ES" altLang="en-US" dirty="0"/>
          </a:p>
        </p:txBody>
      </p:sp>
      <p:pic>
        <p:nvPicPr>
          <p:cNvPr id="4" name="Content Placeholder 3" descr="A group of men sitting in front of a computer screen&#10;&#10;AI-generated content may be incorrect.">
            <a:extLst>
              <a:ext uri="{FF2B5EF4-FFF2-40B4-BE49-F238E27FC236}">
                <a16:creationId xmlns:a16="http://schemas.microsoft.com/office/drawing/2014/main" id="{1BC8F178-BAFF-7EB9-7613-B993F8CA65E9}"/>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885660" y="1582208"/>
            <a:ext cx="6994525" cy="4663017"/>
          </a:xfrm>
        </p:spPr>
      </p:pic>
    </p:spTree>
    <p:extLst>
      <p:ext uri="{BB962C8B-B14F-4D97-AF65-F5344CB8AC3E}">
        <p14:creationId xmlns:p14="http://schemas.microsoft.com/office/powerpoint/2010/main" val="4233996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4DC2AA-842F-BE27-CA91-7EE83FA6F659}"/>
            </a:ext>
          </a:extLst>
        </p:cNvPr>
        <p:cNvGrpSpPr/>
        <p:nvPr/>
      </p:nvGrpSpPr>
      <p:grpSpPr>
        <a:xfrm>
          <a:off x="0" y="0"/>
          <a:ext cx="0" cy="0"/>
          <a:chOff x="0" y="0"/>
          <a:chExt cx="0" cy="0"/>
        </a:xfrm>
      </p:grpSpPr>
      <p:sp>
        <p:nvSpPr>
          <p:cNvPr id="32770" name="Rectangle 2">
            <a:extLst>
              <a:ext uri="{FF2B5EF4-FFF2-40B4-BE49-F238E27FC236}">
                <a16:creationId xmlns:a16="http://schemas.microsoft.com/office/drawing/2014/main" id="{B907C0CD-FC1C-1B54-6185-B4DC68C87D82}"/>
              </a:ext>
            </a:extLst>
          </p:cNvPr>
          <p:cNvSpPr>
            <a:spLocks noGrp="1" noChangeArrowheads="1"/>
          </p:cNvSpPr>
          <p:nvPr>
            <p:ph type="title"/>
          </p:nvPr>
        </p:nvSpPr>
        <p:spPr>
          <a:xfrm>
            <a:off x="1908175" y="188913"/>
            <a:ext cx="6994525" cy="719137"/>
          </a:xfrm>
        </p:spPr>
        <p:txBody>
          <a:bodyPr/>
          <a:lstStyle/>
          <a:p>
            <a:pPr eaLnBrk="1" hangingPunct="1"/>
            <a:r>
              <a:rPr lang="en-GB" altLang="en-US" sz="3200" b="1" dirty="0">
                <a:solidFill>
                  <a:srgbClr val="3366FF"/>
                </a:solidFill>
              </a:rPr>
              <a:t>Welcoming and Accessible to All</a:t>
            </a:r>
            <a:endParaRPr lang="en-US" altLang="en-US" sz="3200" b="1" dirty="0">
              <a:solidFill>
                <a:srgbClr val="3366FF"/>
              </a:solidFill>
            </a:endParaRPr>
          </a:p>
        </p:txBody>
      </p:sp>
      <p:sp>
        <p:nvSpPr>
          <p:cNvPr id="146435" name="Rectangle 3">
            <a:extLst>
              <a:ext uri="{FF2B5EF4-FFF2-40B4-BE49-F238E27FC236}">
                <a16:creationId xmlns:a16="http://schemas.microsoft.com/office/drawing/2014/main" id="{21D0C4C5-CC93-CF28-EFA3-FE2DC82DC1C1}"/>
              </a:ext>
            </a:extLst>
          </p:cNvPr>
          <p:cNvSpPr>
            <a:spLocks noGrp="1" noChangeArrowheads="1"/>
          </p:cNvSpPr>
          <p:nvPr>
            <p:ph type="body" idx="1"/>
          </p:nvPr>
        </p:nvSpPr>
        <p:spPr>
          <a:xfrm>
            <a:off x="1763713" y="1052513"/>
            <a:ext cx="7272337" cy="5400675"/>
          </a:xfrm>
        </p:spPr>
        <p:txBody>
          <a:bodyPr/>
          <a:lstStyle/>
          <a:p>
            <a:pPr eaLnBrk="1" fontAlgn="ctr" hangingPunct="1">
              <a:buFont typeface="Arial" panose="020B0604020202020204" pitchFamily="34" charset="0"/>
              <a:buChar char="•"/>
              <a:defRPr/>
            </a:pPr>
            <a:r>
              <a:rPr lang="en-GB" sz="2600" i="1" dirty="0"/>
              <a:t>Acts 28:30 NIV.  For two whole years Paul stayed there in his own rented house and </a:t>
            </a:r>
            <a:r>
              <a:rPr lang="en-GB" sz="2600" b="1" i="1" dirty="0"/>
              <a:t>welcomed</a:t>
            </a:r>
            <a:r>
              <a:rPr lang="en-GB" sz="2600" i="1" dirty="0"/>
              <a:t> all who came to see him..</a:t>
            </a:r>
          </a:p>
          <a:p>
            <a:pPr eaLnBrk="1" fontAlgn="ctr" hangingPunct="1">
              <a:buFont typeface="Arial" panose="020B0604020202020204" pitchFamily="34" charset="0"/>
              <a:buChar char="•"/>
              <a:defRPr/>
            </a:pPr>
            <a:r>
              <a:rPr lang="en-GB" sz="2600" i="1" dirty="0"/>
              <a:t>Romans 15:7 ESV  Therefore </a:t>
            </a:r>
            <a:r>
              <a:rPr lang="en-GB" sz="2600" b="1" i="1" dirty="0"/>
              <a:t>welcome</a:t>
            </a:r>
            <a:r>
              <a:rPr lang="en-GB" sz="2600" i="1" dirty="0"/>
              <a:t> one another as Christ has </a:t>
            </a:r>
            <a:r>
              <a:rPr lang="en-GB" sz="2600" b="1" i="1" dirty="0"/>
              <a:t>welcomed</a:t>
            </a:r>
            <a:r>
              <a:rPr lang="en-GB" sz="2600" i="1" dirty="0"/>
              <a:t> you, for the glory of God.</a:t>
            </a:r>
          </a:p>
          <a:p>
            <a:pPr eaLnBrk="1" fontAlgn="ctr" hangingPunct="1">
              <a:buFont typeface="Arial" panose="020B0604020202020204" pitchFamily="34" charset="0"/>
              <a:buChar char="•"/>
              <a:defRPr/>
            </a:pPr>
            <a:r>
              <a:rPr lang="en-GB" sz="2600" i="1" dirty="0"/>
              <a:t>Galatians 3:26-28 NIV.  So in Christ Jesus you are </a:t>
            </a:r>
            <a:r>
              <a:rPr lang="en-GB" sz="2600" b="1" i="1" dirty="0"/>
              <a:t>all</a:t>
            </a:r>
            <a:r>
              <a:rPr lang="en-GB" sz="2600" i="1" dirty="0"/>
              <a:t> children of God through faith, for all of you who were baptized into Christ have clothed yourselves with Christ.  There is </a:t>
            </a:r>
            <a:r>
              <a:rPr lang="en-GB" sz="2600" b="1" i="1" dirty="0"/>
              <a:t>neither</a:t>
            </a:r>
            <a:r>
              <a:rPr lang="en-GB" sz="2600" i="1" dirty="0"/>
              <a:t> Jew nor Gentile, neither slave nor free, nor is there male and female, for you are all one in Christ Jesus. </a:t>
            </a:r>
          </a:p>
        </p:txBody>
      </p:sp>
      <p:sp>
        <p:nvSpPr>
          <p:cNvPr id="32772" name="Slide Number Placeholder 2">
            <a:extLst>
              <a:ext uri="{FF2B5EF4-FFF2-40B4-BE49-F238E27FC236}">
                <a16:creationId xmlns:a16="http://schemas.microsoft.com/office/drawing/2014/main" id="{3B11F0FC-D6B5-F0A8-2316-134C689DB800}"/>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5AB4E3D-D1A2-47C9-9C3D-109EDBCB393B}" type="slidenum">
              <a:rPr lang="es-ES" altLang="en-US"/>
              <a:pPr/>
              <a:t>5</a:t>
            </a:fld>
            <a:endParaRPr lang="es-ES" altLang="en-US" dirty="0"/>
          </a:p>
        </p:txBody>
      </p:sp>
    </p:spTree>
    <p:extLst>
      <p:ext uri="{BB962C8B-B14F-4D97-AF65-F5344CB8AC3E}">
        <p14:creationId xmlns:p14="http://schemas.microsoft.com/office/powerpoint/2010/main" val="2725492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6435">
                                            <p:txEl>
                                              <p:pRg st="1" end="1"/>
                                            </p:txEl>
                                          </p:spTgt>
                                        </p:tgtEl>
                                        <p:attrNameLst>
                                          <p:attrName>style.visibility</p:attrName>
                                        </p:attrNameLst>
                                      </p:cBhvr>
                                      <p:to>
                                        <p:strVal val="visible"/>
                                      </p:to>
                                    </p:set>
                                    <p:anim calcmode="lin" valueType="num">
                                      <p:cBhvr additive="base">
                                        <p:cTn id="13" dur="500" fill="hold"/>
                                        <p:tgtEl>
                                          <p:spTgt spid="146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6435">
                                            <p:txEl>
                                              <p:pRg st="2" end="2"/>
                                            </p:txEl>
                                          </p:spTgt>
                                        </p:tgtEl>
                                        <p:attrNameLst>
                                          <p:attrName>style.visibility</p:attrName>
                                        </p:attrNameLst>
                                      </p:cBhvr>
                                      <p:to>
                                        <p:strVal val="visible"/>
                                      </p:to>
                                    </p:set>
                                    <p:anim calcmode="lin" valueType="num">
                                      <p:cBhvr additive="base">
                                        <p:cTn id="19" dur="500" fill="hold"/>
                                        <p:tgtEl>
                                          <p:spTgt spid="146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643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6D48B1-4A12-B34E-1793-906680A93249}"/>
            </a:ext>
          </a:extLst>
        </p:cNvPr>
        <p:cNvGrpSpPr/>
        <p:nvPr/>
      </p:nvGrpSpPr>
      <p:grpSpPr>
        <a:xfrm>
          <a:off x="0" y="0"/>
          <a:ext cx="0" cy="0"/>
          <a:chOff x="0" y="0"/>
          <a:chExt cx="0" cy="0"/>
        </a:xfrm>
      </p:grpSpPr>
      <p:sp>
        <p:nvSpPr>
          <p:cNvPr id="32770" name="Rectangle 2">
            <a:extLst>
              <a:ext uri="{FF2B5EF4-FFF2-40B4-BE49-F238E27FC236}">
                <a16:creationId xmlns:a16="http://schemas.microsoft.com/office/drawing/2014/main" id="{D0020C00-5268-0B86-CB18-72FBC1751285}"/>
              </a:ext>
            </a:extLst>
          </p:cNvPr>
          <p:cNvSpPr>
            <a:spLocks noGrp="1" noChangeArrowheads="1"/>
          </p:cNvSpPr>
          <p:nvPr>
            <p:ph type="title"/>
          </p:nvPr>
        </p:nvSpPr>
        <p:spPr>
          <a:xfrm>
            <a:off x="1908175" y="188913"/>
            <a:ext cx="6994525" cy="719137"/>
          </a:xfrm>
        </p:spPr>
        <p:txBody>
          <a:bodyPr/>
          <a:lstStyle/>
          <a:p>
            <a:pPr eaLnBrk="1" hangingPunct="1"/>
            <a:r>
              <a:rPr lang="en-GB" altLang="en-US" sz="3200" b="1" dirty="0">
                <a:solidFill>
                  <a:srgbClr val="3366FF"/>
                </a:solidFill>
              </a:rPr>
              <a:t>Welcoming and Accessible to All</a:t>
            </a:r>
            <a:endParaRPr lang="en-US" altLang="en-US" sz="3200" b="1" dirty="0">
              <a:solidFill>
                <a:srgbClr val="3366FF"/>
              </a:solidFill>
            </a:endParaRPr>
          </a:p>
        </p:txBody>
      </p:sp>
      <p:sp>
        <p:nvSpPr>
          <p:cNvPr id="146435" name="Rectangle 3">
            <a:extLst>
              <a:ext uri="{FF2B5EF4-FFF2-40B4-BE49-F238E27FC236}">
                <a16:creationId xmlns:a16="http://schemas.microsoft.com/office/drawing/2014/main" id="{73D699FB-FD99-2945-1324-96B9B5D15D74}"/>
              </a:ext>
            </a:extLst>
          </p:cNvPr>
          <p:cNvSpPr>
            <a:spLocks noGrp="1" noChangeArrowheads="1"/>
          </p:cNvSpPr>
          <p:nvPr>
            <p:ph type="body" idx="1"/>
          </p:nvPr>
        </p:nvSpPr>
        <p:spPr>
          <a:xfrm>
            <a:off x="1763713" y="1628799"/>
            <a:ext cx="7272337" cy="5040287"/>
          </a:xfrm>
        </p:spPr>
        <p:txBody>
          <a:bodyPr/>
          <a:lstStyle/>
          <a:p>
            <a:pPr marL="0" indent="0" eaLnBrk="1" fontAlgn="ctr" hangingPunct="1">
              <a:buNone/>
              <a:defRPr/>
            </a:pPr>
            <a:r>
              <a:rPr lang="en-GB" sz="2600" i="1" dirty="0"/>
              <a:t>James 2:1-4 NIV.  </a:t>
            </a:r>
          </a:p>
          <a:p>
            <a:pPr marL="0" indent="0" eaLnBrk="1" fontAlgn="ctr" hangingPunct="1">
              <a:buNone/>
              <a:defRPr/>
            </a:pPr>
            <a:r>
              <a:rPr lang="en-GB" sz="2600" i="1" dirty="0"/>
              <a:t>My brothers and sisters, believers in our glorious Lord Jesus Christ must not show favouritism.  Suppose a man comes into your meeting wearing a gold ring and fine clothes, and a poor man in filthy old clothes also comes in. If you show special attention to the man wearing fine clothes and say, "Here's a good seat for you," but say to the poor man, "You stand there" or "Sit on the floor by my feet," have you not discriminated among yourselves and become judges with evil thoughts?</a:t>
            </a:r>
          </a:p>
        </p:txBody>
      </p:sp>
      <p:sp>
        <p:nvSpPr>
          <p:cNvPr id="32772" name="Slide Number Placeholder 2">
            <a:extLst>
              <a:ext uri="{FF2B5EF4-FFF2-40B4-BE49-F238E27FC236}">
                <a16:creationId xmlns:a16="http://schemas.microsoft.com/office/drawing/2014/main" id="{3C262670-F89C-12F9-C3C1-D5B7915A849D}"/>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5AB4E3D-D1A2-47C9-9C3D-109EDBCB393B}" type="slidenum">
              <a:rPr lang="es-ES" altLang="en-US"/>
              <a:pPr/>
              <a:t>6</a:t>
            </a:fld>
            <a:endParaRPr lang="es-ES" altLang="en-US" dirty="0"/>
          </a:p>
        </p:txBody>
      </p:sp>
    </p:spTree>
    <p:extLst>
      <p:ext uri="{BB962C8B-B14F-4D97-AF65-F5344CB8AC3E}">
        <p14:creationId xmlns:p14="http://schemas.microsoft.com/office/powerpoint/2010/main" val="1369678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46435">
                                            <p:txEl>
                                              <p:pRg st="1" end="1"/>
                                            </p:txEl>
                                          </p:spTgt>
                                        </p:tgtEl>
                                        <p:attrNameLst>
                                          <p:attrName>style.visibility</p:attrName>
                                        </p:attrNameLst>
                                      </p:cBhvr>
                                      <p:to>
                                        <p:strVal val="visible"/>
                                      </p:to>
                                    </p:set>
                                    <p:anim calcmode="lin" valueType="num">
                                      <p:cBhvr additive="base">
                                        <p:cTn id="11" dur="500" fill="hold"/>
                                        <p:tgtEl>
                                          <p:spTgt spid="14643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4643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6D48B1-4A12-B34E-1793-906680A93249}"/>
            </a:ext>
          </a:extLst>
        </p:cNvPr>
        <p:cNvGrpSpPr/>
        <p:nvPr/>
      </p:nvGrpSpPr>
      <p:grpSpPr>
        <a:xfrm>
          <a:off x="0" y="0"/>
          <a:ext cx="0" cy="0"/>
          <a:chOff x="0" y="0"/>
          <a:chExt cx="0" cy="0"/>
        </a:xfrm>
      </p:grpSpPr>
      <p:sp>
        <p:nvSpPr>
          <p:cNvPr id="32770" name="Rectangle 2">
            <a:extLst>
              <a:ext uri="{FF2B5EF4-FFF2-40B4-BE49-F238E27FC236}">
                <a16:creationId xmlns:a16="http://schemas.microsoft.com/office/drawing/2014/main" id="{D0020C00-5268-0B86-CB18-72FBC1751285}"/>
              </a:ext>
            </a:extLst>
          </p:cNvPr>
          <p:cNvSpPr>
            <a:spLocks noGrp="1" noChangeArrowheads="1"/>
          </p:cNvSpPr>
          <p:nvPr>
            <p:ph type="title"/>
          </p:nvPr>
        </p:nvSpPr>
        <p:spPr>
          <a:xfrm>
            <a:off x="1908175" y="188913"/>
            <a:ext cx="6994525" cy="719137"/>
          </a:xfrm>
        </p:spPr>
        <p:txBody>
          <a:bodyPr/>
          <a:lstStyle/>
          <a:p>
            <a:pPr eaLnBrk="1" hangingPunct="1"/>
            <a:r>
              <a:rPr lang="en-GB" altLang="en-US" sz="3200" b="1" dirty="0">
                <a:solidFill>
                  <a:srgbClr val="3366FF"/>
                </a:solidFill>
              </a:rPr>
              <a:t>Welcoming and Accessible to All</a:t>
            </a:r>
            <a:endParaRPr lang="en-US" altLang="en-US" sz="3200" b="1" dirty="0">
              <a:solidFill>
                <a:srgbClr val="3366FF"/>
              </a:solidFill>
            </a:endParaRPr>
          </a:p>
        </p:txBody>
      </p:sp>
      <p:sp>
        <p:nvSpPr>
          <p:cNvPr id="146435" name="Rectangle 3">
            <a:extLst>
              <a:ext uri="{FF2B5EF4-FFF2-40B4-BE49-F238E27FC236}">
                <a16:creationId xmlns:a16="http://schemas.microsoft.com/office/drawing/2014/main" id="{73D699FB-FD99-2945-1324-96B9B5D15D74}"/>
              </a:ext>
            </a:extLst>
          </p:cNvPr>
          <p:cNvSpPr>
            <a:spLocks noGrp="1" noChangeArrowheads="1"/>
          </p:cNvSpPr>
          <p:nvPr>
            <p:ph type="body" idx="1"/>
          </p:nvPr>
        </p:nvSpPr>
        <p:spPr>
          <a:xfrm>
            <a:off x="1737939" y="1569503"/>
            <a:ext cx="7272337" cy="5040287"/>
          </a:xfrm>
        </p:spPr>
        <p:txBody>
          <a:bodyPr/>
          <a:lstStyle/>
          <a:p>
            <a:pPr marL="0" indent="0" eaLnBrk="1" fontAlgn="ctr" hangingPunct="1">
              <a:buNone/>
              <a:defRPr/>
            </a:pPr>
            <a:r>
              <a:rPr lang="en-GB" sz="2600" i="1" dirty="0"/>
              <a:t>1 Corinthians 14:24-25 NIV.</a:t>
            </a:r>
          </a:p>
          <a:p>
            <a:pPr marL="0" indent="0" eaLnBrk="1" fontAlgn="ctr" hangingPunct="1">
              <a:buNone/>
              <a:defRPr/>
            </a:pPr>
            <a:r>
              <a:rPr lang="en-GB" sz="2600" i="1" dirty="0"/>
              <a:t>But </a:t>
            </a:r>
            <a:r>
              <a:rPr lang="en-GB" sz="2600" b="1" i="1" dirty="0"/>
              <a:t>if an unbeliever or an inquirer comes in </a:t>
            </a:r>
            <a:r>
              <a:rPr lang="en-GB" sz="2600" i="1" dirty="0"/>
              <a:t>while everyone is prophesying, they are convicted of sin and are brought under judgment by all, as the secrets of their hearts are laid bare.  So they will fall down and worship God, exclaiming, “God is really among you!”</a:t>
            </a:r>
          </a:p>
          <a:p>
            <a:pPr marL="0" indent="0" eaLnBrk="1" fontAlgn="ctr" hangingPunct="1">
              <a:buNone/>
              <a:defRPr/>
            </a:pPr>
            <a:endParaRPr lang="en-GB" sz="2600" i="1" dirty="0"/>
          </a:p>
          <a:p>
            <a:pPr eaLnBrk="1" fontAlgn="ctr" hangingPunct="1">
              <a:defRPr/>
            </a:pPr>
            <a:r>
              <a:rPr lang="en-GB" sz="2600" dirty="0"/>
              <a:t>Gatherings are primarily for believers</a:t>
            </a:r>
          </a:p>
          <a:p>
            <a:pPr eaLnBrk="1" fontAlgn="ctr" hangingPunct="1">
              <a:defRPr/>
            </a:pPr>
            <a:endParaRPr lang="en-GB" sz="2600" dirty="0"/>
          </a:p>
          <a:p>
            <a:pPr eaLnBrk="1" fontAlgn="ctr" hangingPunct="1">
              <a:defRPr/>
            </a:pPr>
            <a:r>
              <a:rPr lang="en-GB" sz="2600" dirty="0"/>
              <a:t>Unbelievers are convinced by authenticity </a:t>
            </a:r>
          </a:p>
        </p:txBody>
      </p:sp>
      <p:sp>
        <p:nvSpPr>
          <p:cNvPr id="32772" name="Slide Number Placeholder 2">
            <a:extLst>
              <a:ext uri="{FF2B5EF4-FFF2-40B4-BE49-F238E27FC236}">
                <a16:creationId xmlns:a16="http://schemas.microsoft.com/office/drawing/2014/main" id="{3C262670-F89C-12F9-C3C1-D5B7915A849D}"/>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5AB4E3D-D1A2-47C9-9C3D-109EDBCB393B}" type="slidenum">
              <a:rPr lang="es-ES" altLang="en-US"/>
              <a:pPr/>
              <a:t>7</a:t>
            </a:fld>
            <a:endParaRPr lang="es-ES" altLang="en-US" dirty="0"/>
          </a:p>
        </p:txBody>
      </p:sp>
    </p:spTree>
    <p:extLst>
      <p:ext uri="{BB962C8B-B14F-4D97-AF65-F5344CB8AC3E}">
        <p14:creationId xmlns:p14="http://schemas.microsoft.com/office/powerpoint/2010/main" val="3144864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46435">
                                            <p:txEl>
                                              <p:pRg st="1" end="1"/>
                                            </p:txEl>
                                          </p:spTgt>
                                        </p:tgtEl>
                                        <p:attrNameLst>
                                          <p:attrName>style.visibility</p:attrName>
                                        </p:attrNameLst>
                                      </p:cBhvr>
                                      <p:to>
                                        <p:strVal val="visible"/>
                                      </p:to>
                                    </p:set>
                                    <p:anim calcmode="lin" valueType="num">
                                      <p:cBhvr additive="base">
                                        <p:cTn id="11" dur="500" fill="hold"/>
                                        <p:tgtEl>
                                          <p:spTgt spid="14643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46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46435">
                                            <p:txEl>
                                              <p:pRg st="3" end="3"/>
                                            </p:txEl>
                                          </p:spTgt>
                                        </p:tgtEl>
                                        <p:attrNameLst>
                                          <p:attrName>style.visibility</p:attrName>
                                        </p:attrNameLst>
                                      </p:cBhvr>
                                      <p:to>
                                        <p:strVal val="visible"/>
                                      </p:to>
                                    </p:set>
                                    <p:anim calcmode="lin" valueType="num">
                                      <p:cBhvr additive="base">
                                        <p:cTn id="17" dur="500" fill="hold"/>
                                        <p:tgtEl>
                                          <p:spTgt spid="146435">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464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46435">
                                            <p:txEl>
                                              <p:pRg st="5" end="5"/>
                                            </p:txEl>
                                          </p:spTgt>
                                        </p:tgtEl>
                                        <p:attrNameLst>
                                          <p:attrName>style.visibility</p:attrName>
                                        </p:attrNameLst>
                                      </p:cBhvr>
                                      <p:to>
                                        <p:strVal val="visible"/>
                                      </p:to>
                                    </p:set>
                                    <p:anim calcmode="lin" valueType="num">
                                      <p:cBhvr additive="base">
                                        <p:cTn id="23" dur="500" fill="hold"/>
                                        <p:tgtEl>
                                          <p:spTgt spid="146435">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4643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E07D9465-223B-475D-B50D-EEB75DABDC95}"/>
              </a:ext>
            </a:extLst>
          </p:cNvPr>
          <p:cNvSpPr>
            <a:spLocks noGrp="1" noChangeArrowheads="1"/>
          </p:cNvSpPr>
          <p:nvPr>
            <p:ph type="title"/>
          </p:nvPr>
        </p:nvSpPr>
        <p:spPr>
          <a:xfrm>
            <a:off x="1902618" y="45243"/>
            <a:ext cx="6994525" cy="719137"/>
          </a:xfrm>
        </p:spPr>
        <p:txBody>
          <a:bodyPr/>
          <a:lstStyle/>
          <a:p>
            <a:pPr eaLnBrk="1" hangingPunct="1"/>
            <a:r>
              <a:rPr lang="en-GB" altLang="en-US" sz="3600" b="1" dirty="0">
                <a:solidFill>
                  <a:srgbClr val="3366FF"/>
                </a:solidFill>
              </a:rPr>
              <a:t>Generosity as a </a:t>
            </a:r>
            <a:r>
              <a:rPr lang="en-GB" altLang="en-US" sz="3600" b="1" i="1" dirty="0">
                <a:solidFill>
                  <a:srgbClr val="3366FF"/>
                </a:solidFill>
              </a:rPr>
              <a:t>Heart</a:t>
            </a:r>
            <a:r>
              <a:rPr lang="en-GB" altLang="en-US" sz="3600" b="1" dirty="0">
                <a:solidFill>
                  <a:srgbClr val="3366FF"/>
                </a:solidFill>
              </a:rPr>
              <a:t> Attitude</a:t>
            </a:r>
            <a:endParaRPr lang="en-US" altLang="en-US" sz="3600" b="1" dirty="0">
              <a:solidFill>
                <a:srgbClr val="3366FF"/>
              </a:solidFill>
            </a:endParaRPr>
          </a:p>
        </p:txBody>
      </p:sp>
      <p:sp>
        <p:nvSpPr>
          <p:cNvPr id="146435" name="Rectangle 3">
            <a:extLst>
              <a:ext uri="{FF2B5EF4-FFF2-40B4-BE49-F238E27FC236}">
                <a16:creationId xmlns:a16="http://schemas.microsoft.com/office/drawing/2014/main" id="{D9D8B56A-EEF1-4620-9962-6544ABB3FBD5}"/>
              </a:ext>
            </a:extLst>
          </p:cNvPr>
          <p:cNvSpPr>
            <a:spLocks noGrp="1" noChangeArrowheads="1"/>
          </p:cNvSpPr>
          <p:nvPr>
            <p:ph type="body" idx="1"/>
          </p:nvPr>
        </p:nvSpPr>
        <p:spPr>
          <a:xfrm>
            <a:off x="1763713" y="980727"/>
            <a:ext cx="7272337" cy="5472461"/>
          </a:xfrm>
        </p:spPr>
        <p:txBody>
          <a:bodyPr/>
          <a:lstStyle/>
          <a:p>
            <a:pPr eaLnBrk="1" fontAlgn="ctr" hangingPunct="1">
              <a:buFont typeface="Arial" panose="020B0604020202020204" pitchFamily="34" charset="0"/>
              <a:buChar char="•"/>
              <a:defRPr/>
            </a:pPr>
            <a:r>
              <a:rPr lang="en-GB" sz="2600" i="1" dirty="0"/>
              <a:t>Proverbs 11:24-25 NIV.  One person gives freely, yet gains even more; another withholds unduly, but comes to poverty.  A </a:t>
            </a:r>
            <a:r>
              <a:rPr lang="en-GB" sz="2600" b="1" i="1" dirty="0"/>
              <a:t>generous</a:t>
            </a:r>
            <a:r>
              <a:rPr lang="en-GB" sz="2600" i="1" dirty="0"/>
              <a:t> person will prosper; whoever refreshes others will be refreshed.</a:t>
            </a:r>
          </a:p>
          <a:p>
            <a:pPr eaLnBrk="1" fontAlgn="ctr" hangingPunct="1">
              <a:buFont typeface="Arial" panose="020B0604020202020204" pitchFamily="34" charset="0"/>
              <a:buChar char="•"/>
              <a:defRPr/>
            </a:pPr>
            <a:r>
              <a:rPr lang="en-GB" sz="2600" i="1" dirty="0"/>
              <a:t>2 Corinthians 8:9 NLT.  You know the </a:t>
            </a:r>
            <a:r>
              <a:rPr lang="en-GB" sz="2600" b="1" i="1" dirty="0"/>
              <a:t>generous</a:t>
            </a:r>
            <a:r>
              <a:rPr lang="en-GB" sz="2600" i="1" dirty="0"/>
              <a:t> grace of our Lord Jesus Christ. Though he was rich, yet for your sakes he became poor, so that by his poverty he could make you rich.</a:t>
            </a:r>
          </a:p>
          <a:p>
            <a:pPr eaLnBrk="1" fontAlgn="ctr" hangingPunct="1">
              <a:buFont typeface="Arial" panose="020B0604020202020204" pitchFamily="34" charset="0"/>
              <a:buChar char="•"/>
              <a:defRPr/>
            </a:pPr>
            <a:r>
              <a:rPr lang="en-GB" sz="2600" i="1" dirty="0"/>
              <a:t>James 1:5 NIV.  If any of you lacks wisdom, you should ask God, who gives </a:t>
            </a:r>
            <a:r>
              <a:rPr lang="en-GB" sz="2600" b="1" i="1" dirty="0"/>
              <a:t>generously</a:t>
            </a:r>
            <a:r>
              <a:rPr lang="en-GB" sz="2600" i="1" dirty="0"/>
              <a:t> to all without finding fault, and it will be given to you.</a:t>
            </a:r>
          </a:p>
        </p:txBody>
      </p:sp>
      <p:sp>
        <p:nvSpPr>
          <p:cNvPr id="32772" name="Slide Number Placeholder 2">
            <a:extLst>
              <a:ext uri="{FF2B5EF4-FFF2-40B4-BE49-F238E27FC236}">
                <a16:creationId xmlns:a16="http://schemas.microsoft.com/office/drawing/2014/main" id="{F4585072-A632-4553-A8BA-FADB9ECB1AE5}"/>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5AB4E3D-D1A2-47C9-9C3D-109EDBCB393B}" type="slidenum">
              <a:rPr lang="es-ES" altLang="en-US"/>
              <a:pPr/>
              <a:t>8</a:t>
            </a:fld>
            <a:endParaRPr lang="es-ES" altLang="en-US" dirty="0"/>
          </a:p>
        </p:txBody>
      </p:sp>
    </p:spTree>
    <p:extLst>
      <p:ext uri="{BB962C8B-B14F-4D97-AF65-F5344CB8AC3E}">
        <p14:creationId xmlns:p14="http://schemas.microsoft.com/office/powerpoint/2010/main" val="3418516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6435">
                                            <p:txEl>
                                              <p:pRg st="1" end="1"/>
                                            </p:txEl>
                                          </p:spTgt>
                                        </p:tgtEl>
                                        <p:attrNameLst>
                                          <p:attrName>style.visibility</p:attrName>
                                        </p:attrNameLst>
                                      </p:cBhvr>
                                      <p:to>
                                        <p:strVal val="visible"/>
                                      </p:to>
                                    </p:set>
                                    <p:anim calcmode="lin" valueType="num">
                                      <p:cBhvr additive="base">
                                        <p:cTn id="13" dur="500" fill="hold"/>
                                        <p:tgtEl>
                                          <p:spTgt spid="146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6435">
                                            <p:txEl>
                                              <p:pRg st="2" end="2"/>
                                            </p:txEl>
                                          </p:spTgt>
                                        </p:tgtEl>
                                        <p:attrNameLst>
                                          <p:attrName>style.visibility</p:attrName>
                                        </p:attrNameLst>
                                      </p:cBhvr>
                                      <p:to>
                                        <p:strVal val="visible"/>
                                      </p:to>
                                    </p:set>
                                    <p:anim calcmode="lin" valueType="num">
                                      <p:cBhvr additive="base">
                                        <p:cTn id="19" dur="500" fill="hold"/>
                                        <p:tgtEl>
                                          <p:spTgt spid="146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643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C0E76D-FFB1-B541-DC20-21E4849EF176}"/>
            </a:ext>
          </a:extLst>
        </p:cNvPr>
        <p:cNvGrpSpPr/>
        <p:nvPr/>
      </p:nvGrpSpPr>
      <p:grpSpPr>
        <a:xfrm>
          <a:off x="0" y="0"/>
          <a:ext cx="0" cy="0"/>
          <a:chOff x="0" y="0"/>
          <a:chExt cx="0" cy="0"/>
        </a:xfrm>
      </p:grpSpPr>
      <p:sp>
        <p:nvSpPr>
          <p:cNvPr id="32770" name="Rectangle 2">
            <a:extLst>
              <a:ext uri="{FF2B5EF4-FFF2-40B4-BE49-F238E27FC236}">
                <a16:creationId xmlns:a16="http://schemas.microsoft.com/office/drawing/2014/main" id="{D8F2123C-C263-706F-1A17-3395CCF6D1CE}"/>
              </a:ext>
            </a:extLst>
          </p:cNvPr>
          <p:cNvSpPr>
            <a:spLocks noGrp="1" noChangeArrowheads="1"/>
          </p:cNvSpPr>
          <p:nvPr>
            <p:ph type="title"/>
          </p:nvPr>
        </p:nvSpPr>
        <p:spPr>
          <a:xfrm>
            <a:off x="1902618" y="45243"/>
            <a:ext cx="6994525" cy="719137"/>
          </a:xfrm>
        </p:spPr>
        <p:txBody>
          <a:bodyPr/>
          <a:lstStyle/>
          <a:p>
            <a:pPr eaLnBrk="1" hangingPunct="1"/>
            <a:r>
              <a:rPr lang="en-GB" altLang="en-US" sz="3600" b="1" dirty="0">
                <a:solidFill>
                  <a:srgbClr val="3366FF"/>
                </a:solidFill>
              </a:rPr>
              <a:t>Generosity as a </a:t>
            </a:r>
            <a:r>
              <a:rPr lang="en-GB" altLang="en-US" sz="3600" b="1" i="1" dirty="0">
                <a:solidFill>
                  <a:srgbClr val="3366FF"/>
                </a:solidFill>
              </a:rPr>
              <a:t>Heart</a:t>
            </a:r>
            <a:r>
              <a:rPr lang="en-GB" altLang="en-US" sz="3600" b="1" dirty="0">
                <a:solidFill>
                  <a:srgbClr val="3366FF"/>
                </a:solidFill>
              </a:rPr>
              <a:t> Attitude</a:t>
            </a:r>
            <a:endParaRPr lang="en-US" altLang="en-US" sz="3600" b="1" dirty="0">
              <a:solidFill>
                <a:srgbClr val="3366FF"/>
              </a:solidFill>
            </a:endParaRPr>
          </a:p>
        </p:txBody>
      </p:sp>
      <p:sp>
        <p:nvSpPr>
          <p:cNvPr id="146435" name="Rectangle 3">
            <a:extLst>
              <a:ext uri="{FF2B5EF4-FFF2-40B4-BE49-F238E27FC236}">
                <a16:creationId xmlns:a16="http://schemas.microsoft.com/office/drawing/2014/main" id="{20711A6C-3A46-4A4C-FF04-33691283553E}"/>
              </a:ext>
            </a:extLst>
          </p:cNvPr>
          <p:cNvSpPr>
            <a:spLocks noGrp="1" noChangeArrowheads="1"/>
          </p:cNvSpPr>
          <p:nvPr>
            <p:ph type="body" idx="1"/>
          </p:nvPr>
        </p:nvSpPr>
        <p:spPr>
          <a:xfrm>
            <a:off x="1763713" y="620689"/>
            <a:ext cx="7272337" cy="5832500"/>
          </a:xfrm>
        </p:spPr>
        <p:txBody>
          <a:bodyPr/>
          <a:lstStyle/>
          <a:p>
            <a:pPr marL="0" indent="0" eaLnBrk="1" fontAlgn="ctr" hangingPunct="1">
              <a:buNone/>
              <a:defRPr/>
            </a:pPr>
            <a:r>
              <a:rPr lang="en-GB" sz="2800" i="1" dirty="0"/>
              <a:t>2 Corinthians 9:6-11 NIV.  Remember this: Whoever sows sparingly will also reap sparingly, and whoever sows generously will also reap generously.  Each of you should give what you have decided in your heart to give, not reluctantly or under compulsion, for God loves a cheerful giver.  And God is able to bless you abundantly, so that in all things at all times, having all that you need, you will abound in every good work.  You will be enriched in every way</a:t>
            </a:r>
            <a:r>
              <a:rPr lang="en-GB" sz="2800" b="1" i="1" dirty="0"/>
              <a:t> so that you can be generous on every occasion</a:t>
            </a:r>
            <a:r>
              <a:rPr lang="en-GB" sz="2800" i="1" dirty="0"/>
              <a:t>, and through us your generosity will result in thanksgiving to God. </a:t>
            </a:r>
          </a:p>
        </p:txBody>
      </p:sp>
      <p:sp>
        <p:nvSpPr>
          <p:cNvPr id="32772" name="Slide Number Placeholder 2">
            <a:extLst>
              <a:ext uri="{FF2B5EF4-FFF2-40B4-BE49-F238E27FC236}">
                <a16:creationId xmlns:a16="http://schemas.microsoft.com/office/drawing/2014/main" id="{B278692E-4D41-208D-5759-4B507AF1FFAF}"/>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5AB4E3D-D1A2-47C9-9C3D-109EDBCB393B}" type="slidenum">
              <a:rPr lang="es-ES" altLang="en-US"/>
              <a:pPr/>
              <a:t>9</a:t>
            </a:fld>
            <a:endParaRPr lang="es-ES" altLang="en-US" dirty="0"/>
          </a:p>
        </p:txBody>
      </p:sp>
    </p:spTree>
    <p:extLst>
      <p:ext uri="{BB962C8B-B14F-4D97-AF65-F5344CB8AC3E}">
        <p14:creationId xmlns:p14="http://schemas.microsoft.com/office/powerpoint/2010/main" val="1709578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8739</TotalTime>
  <Words>2251</Words>
  <Application>Microsoft Office PowerPoint</Application>
  <PresentationFormat>On-screen Show (4:3)</PresentationFormat>
  <Paragraphs>195</Paragraphs>
  <Slides>18</Slides>
  <Notes>18</Notes>
  <HiddenSlides>0</HiddenSlides>
  <MMClips>0</MMClips>
  <ScaleCrop>false</ScaleCrop>
  <HeadingPairs>
    <vt:vector size="4" baseType="variant">
      <vt:variant>
        <vt:lpstr>Theme</vt:lpstr>
      </vt:variant>
      <vt:variant>
        <vt:i4>2</vt:i4>
      </vt:variant>
      <vt:variant>
        <vt:lpstr>Slide Titles</vt:lpstr>
      </vt:variant>
      <vt:variant>
        <vt:i4>18</vt:i4>
      </vt:variant>
    </vt:vector>
  </HeadingPairs>
  <TitlesOfParts>
    <vt:vector size="20" baseType="lpstr">
      <vt:lpstr>Diseño predeterminado</vt:lpstr>
      <vt:lpstr>1_Diseño predeterminado</vt:lpstr>
      <vt:lpstr>TCF’s DNA 2025  Part 4 (of 4)</vt:lpstr>
      <vt:lpstr>What is TCF’s DNA?</vt:lpstr>
      <vt:lpstr>Summary: Our DNA – 4 Key Attitudes</vt:lpstr>
      <vt:lpstr>Welcoming and Accessible to All</vt:lpstr>
      <vt:lpstr>Welcoming and Accessible to All</vt:lpstr>
      <vt:lpstr>Welcoming and Accessible to All</vt:lpstr>
      <vt:lpstr>Welcoming and Accessible to All</vt:lpstr>
      <vt:lpstr>Generosity as a Heart Attitude</vt:lpstr>
      <vt:lpstr>Generosity as a Heart Attitude</vt:lpstr>
      <vt:lpstr>God Receives the Glory </vt:lpstr>
      <vt:lpstr>God Receives the Glory </vt:lpstr>
      <vt:lpstr>Summary: Our DNA – 4 Key Attitudes</vt:lpstr>
      <vt:lpstr>Challenges: Our DNA – 4 Key attitudes</vt:lpstr>
      <vt:lpstr>Our DNA – 1 Gathering Together</vt:lpstr>
      <vt:lpstr>Our DNA – 2 Revelation</vt:lpstr>
      <vt:lpstr>Our DNA – 3 Corporate Identity</vt:lpstr>
      <vt:lpstr>Our DNA – 4 Key Attitudes</vt:lpstr>
      <vt:lpstr>TCF’s DNA – END of Part 4</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Andy Acreman</cp:lastModifiedBy>
  <cp:revision>665</cp:revision>
  <dcterms:created xsi:type="dcterms:W3CDTF">2010-05-23T14:28:12Z</dcterms:created>
  <dcterms:modified xsi:type="dcterms:W3CDTF">2025-05-25T12:54:26Z</dcterms:modified>
</cp:coreProperties>
</file>